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1" r:id="rId4"/>
    <p:sldId id="276" r:id="rId5"/>
    <p:sldId id="277" r:id="rId6"/>
    <p:sldId id="259" r:id="rId7"/>
    <p:sldId id="266" r:id="rId8"/>
    <p:sldId id="264" r:id="rId9"/>
    <p:sldId id="274" r:id="rId10"/>
    <p:sldId id="270" r:id="rId11"/>
    <p:sldId id="271" r:id="rId12"/>
    <p:sldId id="275" r:id="rId13"/>
    <p:sldId id="260" r:id="rId14"/>
  </p:sldIdLst>
  <p:sldSz cx="12192000" cy="6858000"/>
  <p:notesSz cx="6858000" cy="9144000"/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9CE3"/>
    <a:srgbClr val="005FF4"/>
    <a:srgbClr val="FAFAFA"/>
    <a:srgbClr val="FDFDFD"/>
    <a:srgbClr val="0067FF"/>
    <a:srgbClr val="622CC8"/>
    <a:srgbClr val="E1D6F6"/>
    <a:srgbClr val="652DCE"/>
    <a:srgbClr val="F9E010"/>
    <a:srgbClr val="FEF9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3A9DC52-A0AA-2C47-8F6F-CB0958A7B126}" v="48" dt="2025-12-14T17:13:37.9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138" autoAdjust="0"/>
    <p:restoredTop sz="96296"/>
  </p:normalViewPr>
  <p:slideViewPr>
    <p:cSldViewPr snapToGrid="0">
      <p:cViewPr>
        <p:scale>
          <a:sx n="108" d="100"/>
          <a:sy n="108" d="100"/>
        </p:scale>
        <p:origin x="392" y="6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2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microsoft.com/office/2016/11/relationships/changesInfo" Target="changesInfos/changesInfo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S::sastudil@teco.com.ar::354f4a92-275b-42f6-85b1-f714e1fe0747" providerId="AD" clId="Web-{7841D16B-06CD-BC61-F17F-8C54F5D8DD6F}"/>
    <pc:docChg chg="modSld">
      <pc:chgData name="Sara Astudillo" userId="S::sastudil@teco.com.ar::354f4a92-275b-42f6-85b1-f714e1fe0747" providerId="AD" clId="Web-{7841D16B-06CD-BC61-F17F-8C54F5D8DD6F}" dt="2025-11-28T02:06:51.562" v="2" actId="1076"/>
      <pc:docMkLst>
        <pc:docMk/>
      </pc:docMkLst>
      <pc:sldChg chg="modSp">
        <pc:chgData name="Sara Astudillo" userId="S::sastudil@teco.com.ar::354f4a92-275b-42f6-85b1-f714e1fe0747" providerId="AD" clId="Web-{7841D16B-06CD-BC61-F17F-8C54F5D8DD6F}" dt="2025-11-28T02:06:34.375" v="0" actId="1076"/>
        <pc:sldMkLst>
          <pc:docMk/>
          <pc:sldMk cId="1209993832" sldId="258"/>
        </pc:sldMkLst>
        <pc:picChg chg="mod">
          <ac:chgData name="Sara Astudillo" userId="S::sastudil@teco.com.ar::354f4a92-275b-42f6-85b1-f714e1fe0747" providerId="AD" clId="Web-{7841D16B-06CD-BC61-F17F-8C54F5D8DD6F}" dt="2025-11-28T02:06:34.375" v="0" actId="1076"/>
          <ac:picMkLst>
            <pc:docMk/>
            <pc:sldMk cId="1209993832" sldId="258"/>
            <ac:picMk id="6" creationId="{ACBC98BF-3C24-16EA-5DCD-3FFB3ED9233A}"/>
          </ac:picMkLst>
        </pc:picChg>
      </pc:sldChg>
    </pc:docChg>
  </pc:docChgLst>
  <pc:docChgLst>
    <pc:chgData name="Sara Astudillo" userId="354f4a92-275b-42f6-85b1-f714e1fe0747" providerId="ADAL" clId="{65337D2F-6828-5D71-9EF5-9BA3531D12E0}"/>
    <pc:docChg chg="undo custSel addSld delSld modSld sldOrd modMainMaster">
      <pc:chgData name="Sara Astudillo" userId="354f4a92-275b-42f6-85b1-f714e1fe0747" providerId="ADAL" clId="{65337D2F-6828-5D71-9EF5-9BA3531D12E0}" dt="2025-12-14T17:14:12.396" v="381" actId="478"/>
      <pc:docMkLst>
        <pc:docMk/>
      </pc:docMkLst>
      <pc:sldChg chg="addSp delSp modSp mod ord modClrScheme chgLayout">
        <pc:chgData name="Sara Astudillo" userId="354f4a92-275b-42f6-85b1-f714e1fe0747" providerId="ADAL" clId="{65337D2F-6828-5D71-9EF5-9BA3531D12E0}" dt="2025-12-14T17:14:12.396" v="381" actId="478"/>
        <pc:sldMkLst>
          <pc:docMk/>
          <pc:sldMk cId="3330819744" sldId="259"/>
        </pc:sldMkLst>
        <pc:spChg chg="mod">
          <ac:chgData name="Sara Astudillo" userId="354f4a92-275b-42f6-85b1-f714e1fe0747" providerId="ADAL" clId="{65337D2F-6828-5D71-9EF5-9BA3531D12E0}" dt="2025-12-14T17:02:58.165" v="321" actId="692"/>
          <ac:spMkLst>
            <pc:docMk/>
            <pc:sldMk cId="3330819744" sldId="259"/>
            <ac:spMk id="18" creationId="{11B64B42-C0ED-9364-2767-14064BFA6493}"/>
          </ac:spMkLst>
        </pc:spChg>
        <pc:spChg chg="mod">
          <ac:chgData name="Sara Astudillo" userId="354f4a92-275b-42f6-85b1-f714e1fe0747" providerId="ADAL" clId="{65337D2F-6828-5D71-9EF5-9BA3531D12E0}" dt="2025-12-14T17:02:58.165" v="321" actId="692"/>
          <ac:spMkLst>
            <pc:docMk/>
            <pc:sldMk cId="3330819744" sldId="259"/>
            <ac:spMk id="20" creationId="{E9B63AEC-FF39-376E-1248-47D87B0A9DD1}"/>
          </ac:spMkLst>
        </pc:spChg>
        <pc:spChg chg="mod">
          <ac:chgData name="Sara Astudillo" userId="354f4a92-275b-42f6-85b1-f714e1fe0747" providerId="ADAL" clId="{65337D2F-6828-5D71-9EF5-9BA3531D12E0}" dt="2025-12-14T17:02:58.165" v="321" actId="692"/>
          <ac:spMkLst>
            <pc:docMk/>
            <pc:sldMk cId="3330819744" sldId="259"/>
            <ac:spMk id="21" creationId="{014A0D1A-B426-173C-605F-E8486147CA15}"/>
          </ac:spMkLst>
        </pc:spChg>
        <pc:spChg chg="mod">
          <ac:chgData name="Sara Astudillo" userId="354f4a92-275b-42f6-85b1-f714e1fe0747" providerId="ADAL" clId="{65337D2F-6828-5D71-9EF5-9BA3531D12E0}" dt="2025-12-14T17:03:02.110" v="322" actId="692"/>
          <ac:spMkLst>
            <pc:docMk/>
            <pc:sldMk cId="3330819744" sldId="259"/>
            <ac:spMk id="22" creationId="{EAC205BD-D45F-7352-85A1-7CE5C5459EC2}"/>
          </ac:spMkLst>
        </pc:spChg>
        <pc:spChg chg="mod">
          <ac:chgData name="Sara Astudillo" userId="354f4a92-275b-42f6-85b1-f714e1fe0747" providerId="ADAL" clId="{65337D2F-6828-5D71-9EF5-9BA3531D12E0}" dt="2025-12-14T17:03:14.056" v="323" actId="692"/>
          <ac:spMkLst>
            <pc:docMk/>
            <pc:sldMk cId="3330819744" sldId="259"/>
            <ac:spMk id="23" creationId="{C076244F-C006-4FF2-1884-CC03185A9000}"/>
          </ac:spMkLst>
        </pc:spChg>
        <pc:spChg chg="mod">
          <ac:chgData name="Sara Astudillo" userId="354f4a92-275b-42f6-85b1-f714e1fe0747" providerId="ADAL" clId="{65337D2F-6828-5D71-9EF5-9BA3531D12E0}" dt="2025-12-14T17:03:14.056" v="323" actId="692"/>
          <ac:spMkLst>
            <pc:docMk/>
            <pc:sldMk cId="3330819744" sldId="259"/>
            <ac:spMk id="26" creationId="{621D43C5-2D54-1D36-F9A3-949933DD858C}"/>
          </ac:spMkLst>
        </pc:spChg>
        <pc:spChg chg="mod">
          <ac:chgData name="Sara Astudillo" userId="354f4a92-275b-42f6-85b1-f714e1fe0747" providerId="ADAL" clId="{65337D2F-6828-5D71-9EF5-9BA3531D12E0}" dt="2025-12-14T17:03:20.639" v="324" actId="692"/>
          <ac:spMkLst>
            <pc:docMk/>
            <pc:sldMk cId="3330819744" sldId="259"/>
            <ac:spMk id="29" creationId="{EF87F958-0FF1-EB27-0D55-8296C9EC482B}"/>
          </ac:spMkLst>
        </pc:spChg>
        <pc:spChg chg="mod">
          <ac:chgData name="Sara Astudillo" userId="354f4a92-275b-42f6-85b1-f714e1fe0747" providerId="ADAL" clId="{65337D2F-6828-5D71-9EF5-9BA3531D12E0}" dt="2025-12-14T17:03:14.056" v="323" actId="692"/>
          <ac:spMkLst>
            <pc:docMk/>
            <pc:sldMk cId="3330819744" sldId="259"/>
            <ac:spMk id="33" creationId="{B6DEC62E-6009-2694-EC3A-42AFB57573D0}"/>
          </ac:spMkLst>
        </pc:spChg>
        <pc:spChg chg="mod">
          <ac:chgData name="Sara Astudillo" userId="354f4a92-275b-42f6-85b1-f714e1fe0747" providerId="ADAL" clId="{65337D2F-6828-5D71-9EF5-9BA3531D12E0}" dt="2025-12-14T17:03:20.639" v="324" actId="692"/>
          <ac:spMkLst>
            <pc:docMk/>
            <pc:sldMk cId="3330819744" sldId="259"/>
            <ac:spMk id="34" creationId="{15A88CDD-95AB-3903-5230-E5EE6CBC9DB7}"/>
          </ac:spMkLst>
        </pc:spChg>
        <pc:spChg chg="mod">
          <ac:chgData name="Sara Astudillo" userId="354f4a92-275b-42f6-85b1-f714e1fe0747" providerId="ADAL" clId="{65337D2F-6828-5D71-9EF5-9BA3531D12E0}" dt="2025-12-14T17:02:41.371" v="320" actId="1076"/>
          <ac:spMkLst>
            <pc:docMk/>
            <pc:sldMk cId="3330819744" sldId="259"/>
            <ac:spMk id="47" creationId="{83007CE5-AEA7-5D68-D704-D85607F94D5A}"/>
          </ac:spMkLst>
        </pc:spChg>
        <pc:grpChg chg="del">
          <ac:chgData name="Sara Astudillo" userId="354f4a92-275b-42f6-85b1-f714e1fe0747" providerId="ADAL" clId="{65337D2F-6828-5D71-9EF5-9BA3531D12E0}" dt="2025-12-14T17:14:11.142" v="380" actId="478"/>
          <ac:grpSpMkLst>
            <pc:docMk/>
            <pc:sldMk cId="3330819744" sldId="259"/>
            <ac:grpSpMk id="10" creationId="{F70AA3D6-61A1-3700-EC0E-837B1D0BB77F}"/>
          </ac:grpSpMkLst>
        </pc:grpChg>
        <pc:picChg chg="add del">
          <ac:chgData name="Sara Astudillo" userId="354f4a92-275b-42f6-85b1-f714e1fe0747" providerId="ADAL" clId="{65337D2F-6828-5D71-9EF5-9BA3531D12E0}" dt="2025-12-14T17:14:12.396" v="381" actId="478"/>
          <ac:picMkLst>
            <pc:docMk/>
            <pc:sldMk cId="3330819744" sldId="259"/>
            <ac:picMk id="13" creationId="{5B8A5643-1DD2-34F0-5A2D-61740FFFD368}"/>
          </ac:picMkLst>
        </pc:picChg>
      </pc:sldChg>
      <pc:sldChg chg="addSp delSp modSp mod ord modClrScheme chgLayout">
        <pc:chgData name="Sara Astudillo" userId="354f4a92-275b-42f6-85b1-f714e1fe0747" providerId="ADAL" clId="{65337D2F-6828-5D71-9EF5-9BA3531D12E0}" dt="2025-12-14T17:13:37.921" v="376" actId="465"/>
        <pc:sldMkLst>
          <pc:docMk/>
          <pc:sldMk cId="1328048814" sldId="260"/>
        </pc:sldMkLst>
        <pc:spChg chg="add mod">
          <ac:chgData name="Sara Astudillo" userId="354f4a92-275b-42f6-85b1-f714e1fe0747" providerId="ADAL" clId="{65337D2F-6828-5D71-9EF5-9BA3531D12E0}" dt="2025-12-14T17:13:37.921" v="376" actId="465"/>
          <ac:spMkLst>
            <pc:docMk/>
            <pc:sldMk cId="1328048814" sldId="260"/>
            <ac:spMk id="4" creationId="{CB98F40B-CA03-0FCE-66E4-E3DD4A794ADE}"/>
          </ac:spMkLst>
        </pc:spChg>
        <pc:spChg chg="add mod">
          <ac:chgData name="Sara Astudillo" userId="354f4a92-275b-42f6-85b1-f714e1fe0747" providerId="ADAL" clId="{65337D2F-6828-5D71-9EF5-9BA3531D12E0}" dt="2025-12-14T17:13:24.540" v="375" actId="164"/>
          <ac:spMkLst>
            <pc:docMk/>
            <pc:sldMk cId="1328048814" sldId="260"/>
            <ac:spMk id="5" creationId="{7D352835-4B77-D733-E44D-4DE72DFF3800}"/>
          </ac:spMkLst>
        </pc:spChg>
        <pc:spChg chg="mod">
          <ac:chgData name="Sara Astudillo" userId="354f4a92-275b-42f6-85b1-f714e1fe0747" providerId="ADAL" clId="{65337D2F-6828-5D71-9EF5-9BA3531D12E0}" dt="2025-12-14T17:13:37.921" v="376" actId="465"/>
          <ac:spMkLst>
            <pc:docMk/>
            <pc:sldMk cId="1328048814" sldId="260"/>
            <ac:spMk id="10" creationId="{467D3243-769D-C4F5-21D0-BE9AA9DC0AF1}"/>
          </ac:spMkLst>
        </pc:spChg>
        <pc:spChg chg="add del">
          <ac:chgData name="Sara Astudillo" userId="354f4a92-275b-42f6-85b1-f714e1fe0747" providerId="ADAL" clId="{65337D2F-6828-5D71-9EF5-9BA3531D12E0}" dt="2025-12-14T17:12:35.995" v="367" actId="22"/>
          <ac:spMkLst>
            <pc:docMk/>
            <pc:sldMk cId="1328048814" sldId="260"/>
            <ac:spMk id="20" creationId="{BC2AEEB3-CD2F-E4CC-23F7-4820CA50CA08}"/>
          </ac:spMkLst>
        </pc:spChg>
        <pc:spChg chg="add del">
          <ac:chgData name="Sara Astudillo" userId="354f4a92-275b-42f6-85b1-f714e1fe0747" providerId="ADAL" clId="{65337D2F-6828-5D71-9EF5-9BA3531D12E0}" dt="2025-12-14T17:12:52.868" v="369" actId="478"/>
          <ac:spMkLst>
            <pc:docMk/>
            <pc:sldMk cId="1328048814" sldId="260"/>
            <ac:spMk id="24" creationId="{765E1F0B-4BB6-C3F2-30DF-6A99F2454E2C}"/>
          </ac:spMkLst>
        </pc:spChg>
        <pc:spChg chg="mod">
          <ac:chgData name="Sara Astudillo" userId="354f4a92-275b-42f6-85b1-f714e1fe0747" providerId="ADAL" clId="{65337D2F-6828-5D71-9EF5-9BA3531D12E0}" dt="2025-12-14T17:13:37.921" v="376" actId="465"/>
          <ac:spMkLst>
            <pc:docMk/>
            <pc:sldMk cId="1328048814" sldId="260"/>
            <ac:spMk id="28" creationId="{D4899837-7304-DD44-AFA8-214BBC19DE73}"/>
          </ac:spMkLst>
        </pc:spChg>
        <pc:grpChg chg="mod">
          <ac:chgData name="Sara Astudillo" userId="354f4a92-275b-42f6-85b1-f714e1fe0747" providerId="ADAL" clId="{65337D2F-6828-5D71-9EF5-9BA3531D12E0}" dt="2025-12-14T17:13:37.921" v="376" actId="465"/>
          <ac:grpSpMkLst>
            <pc:docMk/>
            <pc:sldMk cId="1328048814" sldId="260"/>
            <ac:grpSpMk id="2" creationId="{E7723D99-A6C3-E6A0-B906-5142C1896C94}"/>
          </ac:grpSpMkLst>
        </pc:grpChg>
        <pc:grpChg chg="mod">
          <ac:chgData name="Sara Astudillo" userId="354f4a92-275b-42f6-85b1-f714e1fe0747" providerId="ADAL" clId="{65337D2F-6828-5D71-9EF5-9BA3531D12E0}" dt="2025-12-14T17:13:37.921" v="376" actId="465"/>
          <ac:grpSpMkLst>
            <pc:docMk/>
            <pc:sldMk cId="1328048814" sldId="260"/>
            <ac:grpSpMk id="8" creationId="{89F12780-A214-A8A9-C6D5-E1869A6FC170}"/>
          </ac:grpSpMkLst>
        </pc:grpChg>
        <pc:grpChg chg="add mod">
          <ac:chgData name="Sara Astudillo" userId="354f4a92-275b-42f6-85b1-f714e1fe0747" providerId="ADAL" clId="{65337D2F-6828-5D71-9EF5-9BA3531D12E0}" dt="2025-12-14T17:13:37.921" v="376" actId="465"/>
          <ac:grpSpMkLst>
            <pc:docMk/>
            <pc:sldMk cId="1328048814" sldId="260"/>
            <ac:grpSpMk id="16" creationId="{E5E25A21-1760-D1CA-559F-94917AB6D5A1}"/>
          </ac:grpSpMkLst>
        </pc:grpChg>
        <pc:grpChg chg="mod">
          <ac:chgData name="Sara Astudillo" userId="354f4a92-275b-42f6-85b1-f714e1fe0747" providerId="ADAL" clId="{65337D2F-6828-5D71-9EF5-9BA3531D12E0}" dt="2025-12-14T16:56:13.776" v="267" actId="14861"/>
          <ac:grpSpMkLst>
            <pc:docMk/>
            <pc:sldMk cId="1328048814" sldId="260"/>
            <ac:grpSpMk id="26" creationId="{53407509-CFC3-E6C1-086C-CD66158DF6C7}"/>
          </ac:grpSpMkLst>
        </pc:grpChg>
        <pc:grpChg chg="add mod">
          <ac:chgData name="Sara Astudillo" userId="354f4a92-275b-42f6-85b1-f714e1fe0747" providerId="ADAL" clId="{65337D2F-6828-5D71-9EF5-9BA3531D12E0}" dt="2025-12-14T17:13:37.921" v="376" actId="465"/>
          <ac:grpSpMkLst>
            <pc:docMk/>
            <pc:sldMk cId="1328048814" sldId="260"/>
            <ac:grpSpMk id="34" creationId="{6EC7CB28-7447-6EF8-9C43-334D9A2E09AE}"/>
          </ac:grpSpMkLst>
        </pc:grp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9" creationId="{B772BCC0-DA5C-F854-5665-4FE8F248F96D}"/>
          </ac:picMkLst>
        </pc:picChg>
        <pc:picChg chg="mod">
          <ac:chgData name="Sara Astudillo" userId="354f4a92-275b-42f6-85b1-f714e1fe0747" providerId="ADAL" clId="{65337D2F-6828-5D71-9EF5-9BA3531D12E0}" dt="2025-12-14T17:13:37.921" v="376" actId="465"/>
          <ac:picMkLst>
            <pc:docMk/>
            <pc:sldMk cId="1328048814" sldId="260"/>
            <ac:picMk id="12" creationId="{16AADEAD-F16A-45FA-D902-D366EDA2C682}"/>
          </ac:picMkLst>
        </pc:picChg>
        <pc:picChg chg="add mod">
          <ac:chgData name="Sara Astudillo" userId="354f4a92-275b-42f6-85b1-f714e1fe0747" providerId="ADAL" clId="{65337D2F-6828-5D71-9EF5-9BA3531D12E0}" dt="2025-12-14T17:13:37.921" v="376" actId="465"/>
          <ac:picMkLst>
            <pc:docMk/>
            <pc:sldMk cId="1328048814" sldId="260"/>
            <ac:picMk id="14" creationId="{1CB61F4F-4F4A-170B-461B-77258CD68834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23" creationId="{CC11E5C1-C0A9-3B35-5A67-CDAB17F310A2}"/>
          </ac:picMkLst>
        </pc:picChg>
        <pc:picChg chg="mod">
          <ac:chgData name="Sara Astudillo" userId="354f4a92-275b-42f6-85b1-f714e1fe0747" providerId="ADAL" clId="{65337D2F-6828-5D71-9EF5-9BA3531D12E0}" dt="2025-12-14T17:13:37.921" v="376" actId="465"/>
          <ac:picMkLst>
            <pc:docMk/>
            <pc:sldMk cId="1328048814" sldId="260"/>
            <ac:picMk id="30" creationId="{DFAF7B2E-F2FA-3A75-91D0-E1090E60D11B}"/>
          </ac:picMkLst>
        </pc:picChg>
        <pc:picChg chg="add mod">
          <ac:chgData name="Sara Astudillo" userId="354f4a92-275b-42f6-85b1-f714e1fe0747" providerId="ADAL" clId="{65337D2F-6828-5D71-9EF5-9BA3531D12E0}" dt="2025-12-14T17:13:24.540" v="375" actId="164"/>
          <ac:picMkLst>
            <pc:docMk/>
            <pc:sldMk cId="1328048814" sldId="260"/>
            <ac:picMk id="32" creationId="{F2033F69-19DE-C444-0D8F-AE44ECCBEF29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51" creationId="{60886BDC-9539-0040-2B15-6AAAFCC5EEE7}"/>
          </ac:picMkLst>
        </pc:picChg>
        <pc:picChg chg="del">
          <ac:chgData name="Sara Astudillo" userId="354f4a92-275b-42f6-85b1-f714e1fe0747" providerId="ADAL" clId="{65337D2F-6828-5D71-9EF5-9BA3531D12E0}" dt="2025-12-14T16:56:27.584" v="273" actId="478"/>
          <ac:picMkLst>
            <pc:docMk/>
            <pc:sldMk cId="1328048814" sldId="260"/>
            <ac:picMk id="62" creationId="{FD799487-C334-8DA7-B5A0-E24E28838B37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64" creationId="{BDC826BC-476D-78F5-9199-57AC2F01B9B2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80" creationId="{91C04B5E-7DB6-6DC2-18D7-1C5E9F2159B0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82" creationId="{2C8EDE85-2CA7-1FB9-988A-9944B4B8AB82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84" creationId="{C4E3CD0A-0945-FBCF-43D1-9EFCE99D6EBC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94" creationId="{60108213-0DAC-8C39-2938-3DA4826A45F1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98" creationId="{D1CE571B-83C6-6F30-0B39-5EA02A925521}"/>
          </ac:picMkLst>
        </pc:picChg>
        <pc:picChg chg="mod">
          <ac:chgData name="Sara Astudillo" userId="354f4a92-275b-42f6-85b1-f714e1fe0747" providerId="ADAL" clId="{65337D2F-6828-5D71-9EF5-9BA3531D12E0}" dt="2025-12-14T16:55:54.659" v="266"/>
          <ac:picMkLst>
            <pc:docMk/>
            <pc:sldMk cId="1328048814" sldId="260"/>
            <ac:picMk id="100" creationId="{3030E838-0823-5FAD-93E2-446B78A562C4}"/>
          </ac:picMkLst>
        </pc:picChg>
      </pc:sldChg>
      <pc:sldChg chg="delSp modSp mod ord setBg modClrScheme chgLayout">
        <pc:chgData name="Sara Astudillo" userId="354f4a92-275b-42f6-85b1-f714e1fe0747" providerId="ADAL" clId="{65337D2F-6828-5D71-9EF5-9BA3531D12E0}" dt="2025-12-14T16:56:58.916" v="277" actId="700"/>
        <pc:sldMkLst>
          <pc:docMk/>
          <pc:sldMk cId="3224723046" sldId="261"/>
        </pc:sldMkLst>
        <pc:spChg chg="mod">
          <ac:chgData name="Sara Astudillo" userId="354f4a92-275b-42f6-85b1-f714e1fe0747" providerId="ADAL" clId="{65337D2F-6828-5D71-9EF5-9BA3531D12E0}" dt="2025-12-14T16:55:23.321" v="262" actId="692"/>
          <ac:spMkLst>
            <pc:docMk/>
            <pc:sldMk cId="3224723046" sldId="261"/>
            <ac:spMk id="16" creationId="{22202F9E-2FA3-1D66-2893-E0CC06FE61F4}"/>
          </ac:spMkLst>
        </pc:spChg>
        <pc:spChg chg="mod">
          <ac:chgData name="Sara Astudillo" userId="354f4a92-275b-42f6-85b1-f714e1fe0747" providerId="ADAL" clId="{65337D2F-6828-5D71-9EF5-9BA3531D12E0}" dt="2025-12-14T16:55:23.321" v="262" actId="692"/>
          <ac:spMkLst>
            <pc:docMk/>
            <pc:sldMk cId="3224723046" sldId="261"/>
            <ac:spMk id="18" creationId="{6C1A7449-8785-EDAE-C448-077210CAFA02}"/>
          </ac:spMkLst>
        </pc:spChg>
        <pc:picChg chg="del">
          <ac:chgData name="Sara Astudillo" userId="354f4a92-275b-42f6-85b1-f714e1fe0747" providerId="ADAL" clId="{65337D2F-6828-5D71-9EF5-9BA3531D12E0}" dt="2025-12-14T16:55:11.603" v="260" actId="478"/>
          <ac:picMkLst>
            <pc:docMk/>
            <pc:sldMk cId="3224723046" sldId="261"/>
            <ac:picMk id="2" creationId="{97AC0506-BD1A-9416-5A3A-6F31A909D543}"/>
          </ac:picMkLst>
        </pc:picChg>
        <pc:picChg chg="del">
          <ac:chgData name="Sara Astudillo" userId="354f4a92-275b-42f6-85b1-f714e1fe0747" providerId="ADAL" clId="{65337D2F-6828-5D71-9EF5-9BA3531D12E0}" dt="2025-12-14T16:55:14.129" v="261" actId="478"/>
          <ac:picMkLst>
            <pc:docMk/>
            <pc:sldMk cId="3224723046" sldId="261"/>
            <ac:picMk id="30" creationId="{7571DB4A-3224-B83F-0A75-26097E457EF2}"/>
          </ac:picMkLst>
        </pc:picChg>
      </pc:sldChg>
      <pc:sldChg chg="delSp del mod">
        <pc:chgData name="Sara Astudillo" userId="354f4a92-275b-42f6-85b1-f714e1fe0747" providerId="ADAL" clId="{65337D2F-6828-5D71-9EF5-9BA3531D12E0}" dt="2025-12-14T17:08:34.201" v="349" actId="2696"/>
        <pc:sldMkLst>
          <pc:docMk/>
          <pc:sldMk cId="3019568203" sldId="263"/>
        </pc:sldMkLst>
        <pc:spChg chg="del">
          <ac:chgData name="Sara Astudillo" userId="354f4a92-275b-42f6-85b1-f714e1fe0747" providerId="ADAL" clId="{65337D2F-6828-5D71-9EF5-9BA3531D12E0}" dt="2025-12-14T16:54:30.714" v="255" actId="478"/>
          <ac:spMkLst>
            <pc:docMk/>
            <pc:sldMk cId="3019568203" sldId="263"/>
            <ac:spMk id="2" creationId="{950B628A-4EAE-0B8C-6886-8B261F16963C}"/>
          </ac:spMkLst>
        </pc:spChg>
        <pc:picChg chg="del">
          <ac:chgData name="Sara Astudillo" userId="354f4a92-275b-42f6-85b1-f714e1fe0747" providerId="ADAL" clId="{65337D2F-6828-5D71-9EF5-9BA3531D12E0}" dt="2025-12-14T16:54:37.739" v="257" actId="478"/>
          <ac:picMkLst>
            <pc:docMk/>
            <pc:sldMk cId="3019568203" sldId="263"/>
            <ac:picMk id="6" creationId="{33A0F990-5121-9E70-DED0-5703064F625E}"/>
          </ac:picMkLst>
        </pc:picChg>
        <pc:picChg chg="del">
          <ac:chgData name="Sara Astudillo" userId="354f4a92-275b-42f6-85b1-f714e1fe0747" providerId="ADAL" clId="{65337D2F-6828-5D71-9EF5-9BA3531D12E0}" dt="2025-12-14T16:54:35.126" v="256" actId="478"/>
          <ac:picMkLst>
            <pc:docMk/>
            <pc:sldMk cId="3019568203" sldId="263"/>
            <ac:picMk id="21" creationId="{657EAE3A-3E05-D7A6-3136-77D690291DD5}"/>
          </ac:picMkLst>
        </pc:picChg>
      </pc:sldChg>
      <pc:sldChg chg="modSp mod ord">
        <pc:chgData name="Sara Astudillo" userId="354f4a92-275b-42f6-85b1-f714e1fe0747" providerId="ADAL" clId="{65337D2F-6828-5D71-9EF5-9BA3531D12E0}" dt="2025-12-14T17:05:29.916" v="338" actId="207"/>
        <pc:sldMkLst>
          <pc:docMk/>
          <pc:sldMk cId="3034643397" sldId="264"/>
        </pc:sldMkLst>
        <pc:spChg chg="mod">
          <ac:chgData name="Sara Astudillo" userId="354f4a92-275b-42f6-85b1-f714e1fe0747" providerId="ADAL" clId="{65337D2F-6828-5D71-9EF5-9BA3531D12E0}" dt="2025-12-14T17:05:29.916" v="338" actId="207"/>
          <ac:spMkLst>
            <pc:docMk/>
            <pc:sldMk cId="3034643397" sldId="264"/>
            <ac:spMk id="9" creationId="{1193E2BC-C2D8-C484-9FF2-BE04F2E11933}"/>
          </ac:spMkLst>
        </pc:spChg>
      </pc:sldChg>
      <pc:sldChg chg="delSp modSp mod modClrScheme chgLayout">
        <pc:chgData name="Sara Astudillo" userId="354f4a92-275b-42f6-85b1-f714e1fe0747" providerId="ADAL" clId="{65337D2F-6828-5D71-9EF5-9BA3531D12E0}" dt="2025-12-14T16:58:03.454" v="284" actId="692"/>
        <pc:sldMkLst>
          <pc:docMk/>
          <pc:sldMk cId="2083354620" sldId="266"/>
        </pc:sldMkLst>
        <pc:spChg chg="mod">
          <ac:chgData name="Sara Astudillo" userId="354f4a92-275b-42f6-85b1-f714e1fe0747" providerId="ADAL" clId="{65337D2F-6828-5D71-9EF5-9BA3531D12E0}" dt="2025-12-14T16:57:55.445" v="282" actId="207"/>
          <ac:spMkLst>
            <pc:docMk/>
            <pc:sldMk cId="2083354620" sldId="266"/>
            <ac:spMk id="57" creationId="{1B96475C-7A69-8D1B-C2AD-A007FA4835B6}"/>
          </ac:spMkLst>
        </pc:spChg>
        <pc:spChg chg="mod">
          <ac:chgData name="Sara Astudillo" userId="354f4a92-275b-42f6-85b1-f714e1fe0747" providerId="ADAL" clId="{65337D2F-6828-5D71-9EF5-9BA3531D12E0}" dt="2025-12-14T16:58:03.454" v="284" actId="692"/>
          <ac:spMkLst>
            <pc:docMk/>
            <pc:sldMk cId="2083354620" sldId="266"/>
            <ac:spMk id="58" creationId="{FC3718FF-6F1D-B5F4-475C-0F4103E00F77}"/>
          </ac:spMkLst>
        </pc:spChg>
        <pc:grpChg chg="del">
          <ac:chgData name="Sara Astudillo" userId="354f4a92-275b-42f6-85b1-f714e1fe0747" providerId="ADAL" clId="{65337D2F-6828-5D71-9EF5-9BA3531D12E0}" dt="2025-12-14T16:56:42.342" v="276" actId="478"/>
          <ac:grpSpMkLst>
            <pc:docMk/>
            <pc:sldMk cId="2083354620" sldId="266"/>
            <ac:grpSpMk id="8" creationId="{B2E07CB5-51A1-F199-D6DC-13D9E6552713}"/>
          </ac:grpSpMkLst>
        </pc:grpChg>
        <pc:picChg chg="del">
          <ac:chgData name="Sara Astudillo" userId="354f4a92-275b-42f6-85b1-f714e1fe0747" providerId="ADAL" clId="{65337D2F-6828-5D71-9EF5-9BA3531D12E0}" dt="2025-12-14T16:56:40.330" v="275" actId="478"/>
          <ac:picMkLst>
            <pc:docMk/>
            <pc:sldMk cId="2083354620" sldId="266"/>
            <ac:picMk id="56" creationId="{25C19991-F6A7-1DC5-EE42-CA9ACE802DF9}"/>
          </ac:picMkLst>
        </pc:picChg>
      </pc:sldChg>
      <pc:sldChg chg="delSp mod modClrScheme chgLayout">
        <pc:chgData name="Sara Astudillo" userId="354f4a92-275b-42f6-85b1-f714e1fe0747" providerId="ADAL" clId="{65337D2F-6828-5D71-9EF5-9BA3531D12E0}" dt="2025-12-14T17:07:52.002" v="348" actId="700"/>
        <pc:sldMkLst>
          <pc:docMk/>
          <pc:sldMk cId="629914703" sldId="270"/>
        </pc:sldMkLst>
        <pc:picChg chg="del">
          <ac:chgData name="Sara Astudillo" userId="354f4a92-275b-42f6-85b1-f714e1fe0747" providerId="ADAL" clId="{65337D2F-6828-5D71-9EF5-9BA3531D12E0}" dt="2025-12-14T17:07:47.372" v="346" actId="478"/>
          <ac:picMkLst>
            <pc:docMk/>
            <pc:sldMk cId="629914703" sldId="270"/>
            <ac:picMk id="6" creationId="{EE0D5AB8-E54F-5383-4B2C-92984F24D776}"/>
          </ac:picMkLst>
        </pc:picChg>
        <pc:picChg chg="del">
          <ac:chgData name="Sara Astudillo" userId="354f4a92-275b-42f6-85b1-f714e1fe0747" providerId="ADAL" clId="{65337D2F-6828-5D71-9EF5-9BA3531D12E0}" dt="2025-12-14T17:07:48.495" v="347" actId="478"/>
          <ac:picMkLst>
            <pc:docMk/>
            <pc:sldMk cId="629914703" sldId="270"/>
            <ac:picMk id="62" creationId="{FD799487-C334-8DA7-B5A0-E24E28838B37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17:05:02.394" v="336" actId="255"/>
        <pc:sldMkLst>
          <pc:docMk/>
          <pc:sldMk cId="1087145036" sldId="271"/>
        </pc:sldMkLst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3" creationId="{AB61F8B2-B093-1D06-74FB-82F00C53B037}"/>
          </ac:spMkLst>
        </pc:spChg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5" creationId="{06D46ACB-6665-6E17-912D-130C9E021FF2}"/>
          </ac:spMkLst>
        </pc:spChg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7" creationId="{BC27824C-FD26-D67A-CE68-0C6EAFC1AC96}"/>
          </ac:spMkLst>
        </pc:spChg>
        <pc:spChg chg="mod">
          <ac:chgData name="Sara Astudillo" userId="354f4a92-275b-42f6-85b1-f714e1fe0747" providerId="ADAL" clId="{65337D2F-6828-5D71-9EF5-9BA3531D12E0}" dt="2025-12-14T17:04:15.530" v="333" actId="1076"/>
          <ac:spMkLst>
            <pc:docMk/>
            <pc:sldMk cId="1087145036" sldId="271"/>
            <ac:spMk id="9" creationId="{6C0C0514-0EF1-2EE1-D9FD-B9122A120E6A}"/>
          </ac:spMkLst>
        </pc:spChg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70" creationId="{EDBCCEDA-941E-BECC-C04A-5B66D4277A7E}"/>
          </ac:spMkLst>
        </pc:spChg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72" creationId="{4FC5DEBC-59E5-5789-BDC3-173EA9000463}"/>
          </ac:spMkLst>
        </pc:spChg>
        <pc:spChg chg="mod">
          <ac:chgData name="Sara Astudillo" userId="354f4a92-275b-42f6-85b1-f714e1fe0747" providerId="ADAL" clId="{65337D2F-6828-5D71-9EF5-9BA3531D12E0}" dt="2025-12-14T17:05:02.394" v="336" actId="255"/>
          <ac:spMkLst>
            <pc:docMk/>
            <pc:sldMk cId="1087145036" sldId="271"/>
            <ac:spMk id="74" creationId="{592F1CF1-2B88-EA12-BA18-32A45086B0BB}"/>
          </ac:spMkLst>
        </pc:spChg>
        <pc:picChg chg="del">
          <ac:chgData name="Sara Astudillo" userId="354f4a92-275b-42f6-85b1-f714e1fe0747" providerId="ADAL" clId="{65337D2F-6828-5D71-9EF5-9BA3531D12E0}" dt="2025-12-14T17:04:10.799" v="332" actId="478"/>
          <ac:picMkLst>
            <pc:docMk/>
            <pc:sldMk cId="1087145036" sldId="271"/>
            <ac:picMk id="8" creationId="{F285531A-28C4-C11F-9236-F1DAEAF323EF}"/>
          </ac:picMkLst>
        </pc:picChg>
        <pc:picChg chg="del">
          <ac:chgData name="Sara Astudillo" userId="354f4a92-275b-42f6-85b1-f714e1fe0747" providerId="ADAL" clId="{65337D2F-6828-5D71-9EF5-9BA3531D12E0}" dt="2025-12-14T17:04:09.685" v="331" actId="478"/>
          <ac:picMkLst>
            <pc:docMk/>
            <pc:sldMk cId="1087145036" sldId="271"/>
            <ac:picMk id="10" creationId="{B57B5D56-4CBC-1A40-6BEA-68416AE2F0B3}"/>
          </ac:picMkLst>
        </pc:picChg>
        <pc:cxnChg chg="add mod">
          <ac:chgData name="Sara Astudillo" userId="354f4a92-275b-42f6-85b1-f714e1fe0747" providerId="ADAL" clId="{65337D2F-6828-5D71-9EF5-9BA3531D12E0}" dt="2025-12-14T17:04:31.083" v="335" actId="692"/>
          <ac:cxnSpMkLst>
            <pc:docMk/>
            <pc:sldMk cId="1087145036" sldId="271"/>
            <ac:cxnSpMk id="13" creationId="{B9D7F77A-1A43-52DC-2B9E-91106AF6407C}"/>
          </ac:cxnSpMkLst>
        </pc:cxnChg>
      </pc:sldChg>
      <pc:sldChg chg="del">
        <pc:chgData name="Sara Astudillo" userId="354f4a92-275b-42f6-85b1-f714e1fe0747" providerId="ADAL" clId="{65337D2F-6828-5D71-9EF5-9BA3531D12E0}" dt="2025-12-14T16:54:56.866" v="258" actId="2696"/>
        <pc:sldMkLst>
          <pc:docMk/>
          <pc:sldMk cId="3921188006" sldId="273"/>
        </pc:sldMkLst>
      </pc:sldChg>
      <pc:sldChg chg="delSp modSp mod modClrScheme chgLayout">
        <pc:chgData name="Sara Astudillo" userId="354f4a92-275b-42f6-85b1-f714e1fe0747" providerId="ADAL" clId="{65337D2F-6828-5D71-9EF5-9BA3531D12E0}" dt="2025-12-14T17:03:58.555" v="329" actId="692"/>
        <pc:sldMkLst>
          <pc:docMk/>
          <pc:sldMk cId="217402394" sldId="274"/>
        </pc:sldMkLst>
        <pc:spChg chg="mod">
          <ac:chgData name="Sara Astudillo" userId="354f4a92-275b-42f6-85b1-f714e1fe0747" providerId="ADAL" clId="{65337D2F-6828-5D71-9EF5-9BA3531D12E0}" dt="2025-12-14T17:03:58.555" v="329" actId="692"/>
          <ac:spMkLst>
            <pc:docMk/>
            <pc:sldMk cId="217402394" sldId="274"/>
            <ac:spMk id="5" creationId="{22A98974-7BBD-317C-A069-766826929F04}"/>
          </ac:spMkLst>
        </pc:spChg>
        <pc:spChg chg="mod">
          <ac:chgData name="Sara Astudillo" userId="354f4a92-275b-42f6-85b1-f714e1fe0747" providerId="ADAL" clId="{65337D2F-6828-5D71-9EF5-9BA3531D12E0}" dt="2025-12-14T17:03:58.555" v="329" actId="692"/>
          <ac:spMkLst>
            <pc:docMk/>
            <pc:sldMk cId="217402394" sldId="274"/>
            <ac:spMk id="7" creationId="{E46487CE-5AA1-83D3-C8D9-7EAEBEAD34B4}"/>
          </ac:spMkLst>
        </pc:spChg>
        <pc:grpChg chg="del">
          <ac:chgData name="Sara Astudillo" userId="354f4a92-275b-42f6-85b1-f714e1fe0747" providerId="ADAL" clId="{65337D2F-6828-5D71-9EF5-9BA3531D12E0}" dt="2025-12-14T17:03:50.107" v="326" actId="478"/>
          <ac:grpSpMkLst>
            <pc:docMk/>
            <pc:sldMk cId="217402394" sldId="274"/>
            <ac:grpSpMk id="3" creationId="{DEA54D7F-4FE2-3A39-F807-6B7D9406CE61}"/>
          </ac:grpSpMkLst>
        </pc:grpChg>
        <pc:picChg chg="del">
          <ac:chgData name="Sara Astudillo" userId="354f4a92-275b-42f6-85b1-f714e1fe0747" providerId="ADAL" clId="{65337D2F-6828-5D71-9EF5-9BA3531D12E0}" dt="2025-12-14T17:03:50.614" v="327" actId="478"/>
          <ac:picMkLst>
            <pc:docMk/>
            <pc:sldMk cId="217402394" sldId="274"/>
            <ac:picMk id="2" creationId="{3B760920-651E-5F32-C95E-861FB24D83E2}"/>
          </ac:picMkLst>
        </pc:picChg>
        <pc:picChg chg="del">
          <ac:chgData name="Sara Astudillo" userId="354f4a92-275b-42f6-85b1-f714e1fe0747" providerId="ADAL" clId="{65337D2F-6828-5D71-9EF5-9BA3531D12E0}" dt="2025-12-14T17:03:51.781" v="328" actId="478"/>
          <ac:picMkLst>
            <pc:docMk/>
            <pc:sldMk cId="217402394" sldId="274"/>
            <ac:picMk id="23" creationId="{97EE49D0-D654-3264-E3D1-BD4F75E97EFF}"/>
          </ac:picMkLst>
        </pc:picChg>
      </pc:sldChg>
      <pc:sldChg chg="delSp modSp mod ord modClrScheme chgLayout">
        <pc:chgData name="Sara Astudillo" userId="354f4a92-275b-42f6-85b1-f714e1fe0747" providerId="ADAL" clId="{65337D2F-6828-5D71-9EF5-9BA3531D12E0}" dt="2025-12-14T16:58:26.371" v="287" actId="20578"/>
        <pc:sldMkLst>
          <pc:docMk/>
          <pc:sldMk cId="998278108" sldId="275"/>
        </pc:sldMkLst>
        <pc:spChg chg="mod">
          <ac:chgData name="Sara Astudillo" userId="354f4a92-275b-42f6-85b1-f714e1fe0747" providerId="ADAL" clId="{65337D2F-6828-5D71-9EF5-9BA3531D12E0}" dt="2025-12-14T16:57:45.757" v="280" actId="1076"/>
          <ac:spMkLst>
            <pc:docMk/>
            <pc:sldMk cId="998278108" sldId="275"/>
            <ac:spMk id="9" creationId="{488D21D8-C65B-46D3-F012-D4AC188083B0}"/>
          </ac:spMkLst>
        </pc:spChg>
        <pc:spChg chg="mod">
          <ac:chgData name="Sara Astudillo" userId="354f4a92-275b-42f6-85b1-f714e1fe0747" providerId="ADAL" clId="{65337D2F-6828-5D71-9EF5-9BA3531D12E0}" dt="2025-12-14T16:57:45.757" v="280" actId="1076"/>
          <ac:spMkLst>
            <pc:docMk/>
            <pc:sldMk cId="998278108" sldId="275"/>
            <ac:spMk id="19" creationId="{0B3804EB-8380-299D-A897-E10C6D43F617}"/>
          </ac:spMkLst>
        </pc:spChg>
        <pc:spChg chg="mod">
          <ac:chgData name="Sara Astudillo" userId="354f4a92-275b-42f6-85b1-f714e1fe0747" providerId="ADAL" clId="{65337D2F-6828-5D71-9EF5-9BA3531D12E0}" dt="2025-12-14T16:57:49.021" v="281" actId="692"/>
          <ac:spMkLst>
            <pc:docMk/>
            <pc:sldMk cId="998278108" sldId="275"/>
            <ac:spMk id="20" creationId="{0FC915CC-2006-4597-4812-CEA40DAF9B7A}"/>
          </ac:spMkLst>
        </pc:spChg>
        <pc:spChg chg="mod">
          <ac:chgData name="Sara Astudillo" userId="354f4a92-275b-42f6-85b1-f714e1fe0747" providerId="ADAL" clId="{65337D2F-6828-5D71-9EF5-9BA3531D12E0}" dt="2025-12-14T16:57:45.757" v="280" actId="1076"/>
          <ac:spMkLst>
            <pc:docMk/>
            <pc:sldMk cId="998278108" sldId="275"/>
            <ac:spMk id="21" creationId="{717A2897-26E0-F88C-19A3-8E5CBFB16A73}"/>
          </ac:spMkLst>
        </pc:spChg>
        <pc:spChg chg="del">
          <ac:chgData name="Sara Astudillo" userId="354f4a92-275b-42f6-85b1-f714e1fe0747" providerId="ADAL" clId="{65337D2F-6828-5D71-9EF5-9BA3531D12E0}" dt="2025-12-14T16:57:28.556" v="279" actId="478"/>
          <ac:spMkLst>
            <pc:docMk/>
            <pc:sldMk cId="998278108" sldId="275"/>
            <ac:spMk id="41" creationId="{22957BFC-69A3-C029-B604-99A926B51DE7}"/>
          </ac:spMkLst>
        </pc:spChg>
      </pc:sldChg>
      <pc:sldChg chg="addSp delSp modSp mod ord modClrScheme chgLayout">
        <pc:chgData name="Sara Astudillo" userId="354f4a92-275b-42f6-85b1-f714e1fe0747" providerId="ADAL" clId="{65337D2F-6828-5D71-9EF5-9BA3531D12E0}" dt="2025-12-14T17:09:08.247" v="357" actId="478"/>
        <pc:sldMkLst>
          <pc:docMk/>
          <pc:sldMk cId="2217076567" sldId="276"/>
        </pc:sldMkLst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3" creationId="{4603D0EA-18C7-122F-2099-86111502FB0E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6" creationId="{75382009-2B35-1D82-F089-807364354A7F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9" creationId="{790C7653-1735-5D92-66AA-0C8D3EA8BF70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10" creationId="{A6406EBF-2205-1B2A-4269-09056BA8F67D}"/>
          </ac:spMkLst>
        </pc:spChg>
        <pc:spChg chg="mod">
          <ac:chgData name="Sara Astudillo" userId="354f4a92-275b-42f6-85b1-f714e1fe0747" providerId="ADAL" clId="{65337D2F-6828-5D71-9EF5-9BA3531D12E0}" dt="2025-12-14T16:58:46.378" v="290" actId="255"/>
          <ac:spMkLst>
            <pc:docMk/>
            <pc:sldMk cId="2217076567" sldId="276"/>
            <ac:spMk id="15" creationId="{102FAF04-E99C-8554-6C89-812FB274EA30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23" creationId="{E113C8FC-5CAC-08B0-B711-795AD0544BD4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24" creationId="{C0BB3E9A-DB7A-E7F6-DAEA-1A61B7CA0E96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28" creationId="{8A80B487-2C62-3AD4-8AA2-D0A24327FBDE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29" creationId="{43FB093F-3D9F-BBE1-0466-C550ECC415AA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32" creationId="{5F500E15-C89C-8AAA-C7E3-AD3DDB22ADE8}"/>
          </ac:spMkLst>
        </pc:spChg>
        <pc:spChg chg="mod">
          <ac:chgData name="Sara Astudillo" userId="354f4a92-275b-42f6-85b1-f714e1fe0747" providerId="ADAL" clId="{65337D2F-6828-5D71-9EF5-9BA3531D12E0}" dt="2025-12-14T16:59:17.112" v="293"/>
          <ac:spMkLst>
            <pc:docMk/>
            <pc:sldMk cId="2217076567" sldId="276"/>
            <ac:spMk id="55" creationId="{95240650-12CA-5F13-7686-DEFFC6554D52}"/>
          </ac:spMkLst>
        </pc:spChg>
        <pc:spChg chg="mod">
          <ac:chgData name="Sara Astudillo" userId="354f4a92-275b-42f6-85b1-f714e1fe0747" providerId="ADAL" clId="{65337D2F-6828-5D71-9EF5-9BA3531D12E0}" dt="2025-12-14T17:00:23.383" v="299" actId="692"/>
          <ac:spMkLst>
            <pc:docMk/>
            <pc:sldMk cId="2217076567" sldId="276"/>
            <ac:spMk id="58" creationId="{538D15C6-7C3B-BBB5-B21E-CD9FC1C4C859}"/>
          </ac:spMkLst>
        </pc:spChg>
        <pc:spChg chg="mod">
          <ac:chgData name="Sara Astudillo" userId="354f4a92-275b-42f6-85b1-f714e1fe0747" providerId="ADAL" clId="{65337D2F-6828-5D71-9EF5-9BA3531D12E0}" dt="2025-12-14T17:01:25.240" v="309" actId="255"/>
          <ac:spMkLst>
            <pc:docMk/>
            <pc:sldMk cId="2217076567" sldId="276"/>
            <ac:spMk id="59" creationId="{35271BC1-E81A-81BF-96A9-A27D5CFC276D}"/>
          </ac:spMkLst>
        </pc:spChg>
        <pc:spChg chg="mod">
          <ac:chgData name="Sara Astudillo" userId="354f4a92-275b-42f6-85b1-f714e1fe0747" providerId="ADAL" clId="{65337D2F-6828-5D71-9EF5-9BA3531D12E0}" dt="2025-12-14T17:00:35.585" v="301" actId="692"/>
          <ac:spMkLst>
            <pc:docMk/>
            <pc:sldMk cId="2217076567" sldId="276"/>
            <ac:spMk id="62" creationId="{0AECFD24-6A1D-C5BF-E048-BEBAA5765871}"/>
          </ac:spMkLst>
        </pc:spChg>
        <pc:spChg chg="mod">
          <ac:chgData name="Sara Astudillo" userId="354f4a92-275b-42f6-85b1-f714e1fe0747" providerId="ADAL" clId="{65337D2F-6828-5D71-9EF5-9BA3531D12E0}" dt="2025-12-14T17:01:33.257" v="310" actId="255"/>
          <ac:spMkLst>
            <pc:docMk/>
            <pc:sldMk cId="2217076567" sldId="276"/>
            <ac:spMk id="63" creationId="{4BC0A3B2-16EB-6EB2-91AD-63E863912A44}"/>
          </ac:spMkLst>
        </pc:spChg>
        <pc:spChg chg="mod">
          <ac:chgData name="Sara Astudillo" userId="354f4a92-275b-42f6-85b1-f714e1fe0747" providerId="ADAL" clId="{65337D2F-6828-5D71-9EF5-9BA3531D12E0}" dt="2025-12-14T17:00:45.003" v="303" actId="692"/>
          <ac:spMkLst>
            <pc:docMk/>
            <pc:sldMk cId="2217076567" sldId="276"/>
            <ac:spMk id="66" creationId="{123E7CE5-FE7A-AE08-1B78-F1CD1C9266DE}"/>
          </ac:spMkLst>
        </pc:spChg>
        <pc:spChg chg="mod">
          <ac:chgData name="Sara Astudillo" userId="354f4a92-275b-42f6-85b1-f714e1fe0747" providerId="ADAL" clId="{65337D2F-6828-5D71-9EF5-9BA3531D12E0}" dt="2025-12-14T17:01:39.591" v="311" actId="255"/>
          <ac:spMkLst>
            <pc:docMk/>
            <pc:sldMk cId="2217076567" sldId="276"/>
            <ac:spMk id="67" creationId="{C45A05E7-6F17-DD7D-C821-5C5DEADCB60C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0" creationId="{E70175BB-7B3D-D889-00F5-57F1D72FCE08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1" creationId="{7D489A2D-361E-30AA-2E53-D48B7A107278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4" creationId="{FC7B62E3-6222-3C50-054D-5C45A46C469B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5" creationId="{82F139AC-9AB8-2323-3B6A-B987C7C13790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8" creationId="{71E64DA2-AE28-1D2B-EF0F-71B71D6B8A93}"/>
          </ac:spMkLst>
        </pc:spChg>
        <pc:spChg chg="mod">
          <ac:chgData name="Sara Astudillo" userId="354f4a92-275b-42f6-85b1-f714e1fe0747" providerId="ADAL" clId="{65337D2F-6828-5D71-9EF5-9BA3531D12E0}" dt="2025-12-14T17:01:46.360" v="312"/>
          <ac:spMkLst>
            <pc:docMk/>
            <pc:sldMk cId="2217076567" sldId="276"/>
            <ac:spMk id="79" creationId="{45FEE849-6763-74C7-FFAF-0911BC2516A2}"/>
          </ac:spMkLst>
        </pc:s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2" creationId="{AF64ED86-3F99-EC70-A5C2-243EAF969432}"/>
          </ac:grpSpMkLst>
        </pc:gr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8" creationId="{EF4090E3-CD9E-A08B-F537-71B0554FD816}"/>
          </ac:grpSpMkLst>
        </pc:gr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13" creationId="{7543C30A-E41F-3510-A870-5ED25CBC311E}"/>
          </ac:grpSpMkLst>
        </pc:gr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22" creationId="{0F26642F-1295-97BF-9B99-74B32179625D}"/>
          </ac:grpSpMkLst>
        </pc:gr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26" creationId="{472FF46B-454B-BFEF-7414-B1169B119577}"/>
          </ac:grpSpMkLst>
        </pc:grpChg>
        <pc:grpChg chg="del">
          <ac:chgData name="Sara Astudillo" userId="354f4a92-275b-42f6-85b1-f714e1fe0747" providerId="ADAL" clId="{65337D2F-6828-5D71-9EF5-9BA3531D12E0}" dt="2025-12-14T16:59:51.687" v="294" actId="478"/>
          <ac:grpSpMkLst>
            <pc:docMk/>
            <pc:sldMk cId="2217076567" sldId="276"/>
            <ac:grpSpMk id="31" creationId="{17215673-C8BA-BBE5-D711-D5ADF78FB08B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34" creationId="{753257F6-CB0A-C305-B346-D7E5E5418D14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35" creationId="{64B8424D-8CD8-F362-C1AB-2DA99C34D4CD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39" creationId="{670A9472-50D5-2DE2-F3F8-260AA4D86F74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43" creationId="{A4EF4D2E-C79A-412D-978F-587B5B0A9706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47" creationId="{25E05B9B-EBF3-91F0-640A-18423BAB1CFC}"/>
          </ac:grpSpMkLst>
        </pc:grpChg>
        <pc:grpChg chg="del">
          <ac:chgData name="Sara Astudillo" userId="354f4a92-275b-42f6-85b1-f714e1fe0747" providerId="ADAL" clId="{65337D2F-6828-5D71-9EF5-9BA3531D12E0}" dt="2025-12-14T16:59:10.308" v="292" actId="478"/>
          <ac:grpSpMkLst>
            <pc:docMk/>
            <pc:sldMk cId="2217076567" sldId="276"/>
            <ac:grpSpMk id="51" creationId="{914D4CE4-7E4C-7D96-5A4E-3EF372427B4E}"/>
          </ac:grpSpMkLst>
        </pc:grpChg>
        <pc:grpChg chg="add mod">
          <ac:chgData name="Sara Astudillo" userId="354f4a92-275b-42f6-85b1-f714e1fe0747" providerId="ADAL" clId="{65337D2F-6828-5D71-9EF5-9BA3531D12E0}" dt="2025-12-14T16:59:58.659" v="295"/>
          <ac:grpSpMkLst>
            <pc:docMk/>
            <pc:sldMk cId="2217076567" sldId="276"/>
            <ac:grpSpMk id="57" creationId="{4397370B-A2AD-233F-AFFF-1D01303DD5E3}"/>
          </ac:grpSpMkLst>
        </pc:grpChg>
        <pc:grpChg chg="add mod">
          <ac:chgData name="Sara Astudillo" userId="354f4a92-275b-42f6-85b1-f714e1fe0747" providerId="ADAL" clId="{65337D2F-6828-5D71-9EF5-9BA3531D12E0}" dt="2025-12-14T17:01:53.398" v="313" actId="1076"/>
          <ac:grpSpMkLst>
            <pc:docMk/>
            <pc:sldMk cId="2217076567" sldId="276"/>
            <ac:grpSpMk id="69" creationId="{2A3228ED-8280-1771-7A08-0F5BD382D644}"/>
          </ac:grpSpMkLst>
        </pc:grpChg>
        <pc:grpChg chg="mod">
          <ac:chgData name="Sara Astudillo" userId="354f4a92-275b-42f6-85b1-f714e1fe0747" providerId="ADAL" clId="{65337D2F-6828-5D71-9EF5-9BA3531D12E0}" dt="2025-12-14T17:01:53.398" v="313" actId="1076"/>
          <ac:grpSpMkLst>
            <pc:docMk/>
            <pc:sldMk cId="2217076567" sldId="276"/>
            <ac:grpSpMk id="73" creationId="{73DA35BC-41B4-E482-0DA0-16B836199C50}"/>
          </ac:grpSpMkLst>
        </pc:grpChg>
        <pc:grpChg chg="mod">
          <ac:chgData name="Sara Astudillo" userId="354f4a92-275b-42f6-85b1-f714e1fe0747" providerId="ADAL" clId="{65337D2F-6828-5D71-9EF5-9BA3531D12E0}" dt="2025-12-14T17:01:53.398" v="313" actId="1076"/>
          <ac:grpSpMkLst>
            <pc:docMk/>
            <pc:sldMk cId="2217076567" sldId="276"/>
            <ac:grpSpMk id="77" creationId="{0C99B6CC-62AF-210D-C1F7-A5D5067C6363}"/>
          </ac:grpSpMkLst>
        </pc:grpChg>
        <pc:picChg chg="del">
          <ac:chgData name="Sara Astudillo" userId="354f4a92-275b-42f6-85b1-f714e1fe0747" providerId="ADAL" clId="{65337D2F-6828-5D71-9EF5-9BA3531D12E0}" dt="2025-12-14T17:09:08.247" v="357" actId="478"/>
          <ac:picMkLst>
            <pc:docMk/>
            <pc:sldMk cId="2217076567" sldId="276"/>
            <ac:picMk id="12" creationId="{9E29A268-500A-FCA2-1ED5-7E3D53EF4863}"/>
          </ac:picMkLst>
        </pc:picChg>
        <pc:picChg chg="mod">
          <ac:chgData name="Sara Astudillo" userId="354f4a92-275b-42f6-85b1-f714e1fe0747" providerId="ADAL" clId="{65337D2F-6828-5D71-9EF5-9BA3531D12E0}" dt="2025-12-14T17:00:49.850" v="304" actId="207"/>
          <ac:picMkLst>
            <pc:docMk/>
            <pc:sldMk cId="2217076567" sldId="276"/>
            <ac:picMk id="60" creationId="{300C2285-7ADC-5CE2-32A4-7726D9A60D04}"/>
          </ac:picMkLst>
        </pc:picChg>
        <pc:picChg chg="mod">
          <ac:chgData name="Sara Astudillo" userId="354f4a92-275b-42f6-85b1-f714e1fe0747" providerId="ADAL" clId="{65337D2F-6828-5D71-9EF5-9BA3531D12E0}" dt="2025-12-14T17:00:54.975" v="305" actId="207"/>
          <ac:picMkLst>
            <pc:docMk/>
            <pc:sldMk cId="2217076567" sldId="276"/>
            <ac:picMk id="64" creationId="{ED477394-EBA1-7D14-05AC-53A038747427}"/>
          </ac:picMkLst>
        </pc:picChg>
        <pc:picChg chg="mod">
          <ac:chgData name="Sara Astudillo" userId="354f4a92-275b-42f6-85b1-f714e1fe0747" providerId="ADAL" clId="{65337D2F-6828-5D71-9EF5-9BA3531D12E0}" dt="2025-12-14T17:01:00.233" v="306" actId="207"/>
          <ac:picMkLst>
            <pc:docMk/>
            <pc:sldMk cId="2217076567" sldId="276"/>
            <ac:picMk id="68" creationId="{EB530ECD-F2F2-D280-78D8-AE7E0EFDFCEF}"/>
          </ac:picMkLst>
        </pc:picChg>
        <pc:picChg chg="mod">
          <ac:chgData name="Sara Astudillo" userId="354f4a92-275b-42f6-85b1-f714e1fe0747" providerId="ADAL" clId="{65337D2F-6828-5D71-9EF5-9BA3531D12E0}" dt="2025-12-14T17:01:46.360" v="312"/>
          <ac:picMkLst>
            <pc:docMk/>
            <pc:sldMk cId="2217076567" sldId="276"/>
            <ac:picMk id="72" creationId="{C78AAC0F-A7A6-F027-405F-D0D173D6D026}"/>
          </ac:picMkLst>
        </pc:picChg>
        <pc:picChg chg="mod">
          <ac:chgData name="Sara Astudillo" userId="354f4a92-275b-42f6-85b1-f714e1fe0747" providerId="ADAL" clId="{65337D2F-6828-5D71-9EF5-9BA3531D12E0}" dt="2025-12-14T17:01:46.360" v="312"/>
          <ac:picMkLst>
            <pc:docMk/>
            <pc:sldMk cId="2217076567" sldId="276"/>
            <ac:picMk id="76" creationId="{81329676-823F-B687-F618-C1A344DB8F16}"/>
          </ac:picMkLst>
        </pc:picChg>
        <pc:picChg chg="mod">
          <ac:chgData name="Sara Astudillo" userId="354f4a92-275b-42f6-85b1-f714e1fe0747" providerId="ADAL" clId="{65337D2F-6828-5D71-9EF5-9BA3531D12E0}" dt="2025-12-14T17:01:46.360" v="312"/>
          <ac:picMkLst>
            <pc:docMk/>
            <pc:sldMk cId="2217076567" sldId="276"/>
            <ac:picMk id="80" creationId="{137E9871-709C-ADFD-F976-CD94DB4A1F3B}"/>
          </ac:picMkLst>
        </pc:picChg>
        <pc:picChg chg="del">
          <ac:chgData name="Sara Astudillo" userId="354f4a92-275b-42f6-85b1-f714e1fe0747" providerId="ADAL" clId="{65337D2F-6828-5D71-9EF5-9BA3531D12E0}" dt="2025-12-14T17:09:05.969" v="356" actId="478"/>
          <ac:picMkLst>
            <pc:docMk/>
            <pc:sldMk cId="2217076567" sldId="276"/>
            <ac:picMk id="110" creationId="{2EDC02F4-9E9C-8AD8-9F93-BFA94138D326}"/>
          </ac:picMkLst>
        </pc:picChg>
        <pc:cxnChg chg="mod">
          <ac:chgData name="Sara Astudillo" userId="354f4a92-275b-42f6-85b1-f714e1fe0747" providerId="ADAL" clId="{65337D2F-6828-5D71-9EF5-9BA3531D12E0}" dt="2025-12-14T16:58:52.738" v="291" actId="692"/>
          <ac:cxnSpMkLst>
            <pc:docMk/>
            <pc:sldMk cId="2217076567" sldId="276"/>
            <ac:cxnSpMk id="18" creationId="{944EEDEA-6513-B3F5-86D3-490F93E9B5B1}"/>
          </ac:cxnSpMkLst>
        </pc:cxnChg>
      </pc:sldChg>
      <pc:sldChg chg="new">
        <pc:chgData name="Sara Astudillo" userId="354f4a92-275b-42f6-85b1-f714e1fe0747" providerId="ADAL" clId="{65337D2F-6828-5D71-9EF5-9BA3531D12E0}" dt="2025-12-14T17:02:09.910" v="314" actId="680"/>
        <pc:sldMkLst>
          <pc:docMk/>
          <pc:sldMk cId="1545780296" sldId="277"/>
        </pc:sldMkLst>
      </pc:sldChg>
      <pc:sldChg chg="new del">
        <pc:chgData name="Sara Astudillo" userId="354f4a92-275b-42f6-85b1-f714e1fe0747" providerId="ADAL" clId="{65337D2F-6828-5D71-9EF5-9BA3531D12E0}" dt="2025-12-14T17:08:43.742" v="351" actId="680"/>
        <pc:sldMkLst>
          <pc:docMk/>
          <pc:sldMk cId="3925094213" sldId="278"/>
        </pc:sldMkLst>
      </pc:sldChg>
      <pc:sldMasterChg chg="addSldLayout modSldLayout sldLayoutOrd">
        <pc:chgData name="Sara Astudillo" userId="354f4a92-275b-42f6-85b1-f714e1fe0747" providerId="ADAL" clId="{65337D2F-6828-5D71-9EF5-9BA3531D12E0}" dt="2025-12-14T16:54:23.567" v="254" actId="207"/>
        <pc:sldMasterMkLst>
          <pc:docMk/>
          <pc:sldMasterMk cId="3157169806" sldId="2147483648"/>
        </pc:sldMasterMkLst>
        <pc:sldLayoutChg chg="addSp delSp modSp mod ord">
          <pc:chgData name="Sara Astudillo" userId="354f4a92-275b-42f6-85b1-f714e1fe0747" providerId="ADAL" clId="{65337D2F-6828-5D71-9EF5-9BA3531D12E0}" dt="2025-12-14T16:54:23.567" v="254" actId="207"/>
          <pc:sldLayoutMkLst>
            <pc:docMk/>
            <pc:sldMasterMk cId="3157169806" sldId="2147483648"/>
            <pc:sldLayoutMk cId="3968179597" sldId="2147483650"/>
          </pc:sldLayoutMkLst>
          <pc:spChg chg="mod">
            <ac:chgData name="Sara Astudillo" userId="354f4a92-275b-42f6-85b1-f714e1fe0747" providerId="ADAL" clId="{65337D2F-6828-5D71-9EF5-9BA3531D12E0}" dt="2025-12-14T16:44:04.221" v="37"/>
            <ac:spMkLst>
              <pc:docMk/>
              <pc:sldMasterMk cId="3157169806" sldId="2147483648"/>
              <pc:sldLayoutMk cId="3968179597" sldId="2147483650"/>
              <ac:spMk id="6" creationId="{6BA7197F-DD4B-F73E-A001-F345F0CCB47E}"/>
            </ac:spMkLst>
          </pc:spChg>
          <pc:spChg chg="add mod">
            <ac:chgData name="Sara Astudillo" userId="354f4a92-275b-42f6-85b1-f714e1fe0747" providerId="ADAL" clId="{65337D2F-6828-5D71-9EF5-9BA3531D12E0}" dt="2025-12-14T16:53:38.287" v="139" actId="692"/>
            <ac:spMkLst>
              <pc:docMk/>
              <pc:sldMasterMk cId="3157169806" sldId="2147483648"/>
              <pc:sldLayoutMk cId="3968179597" sldId="2147483650"/>
              <ac:spMk id="8" creationId="{04494E08-FFA0-2C62-20E3-E43B37E5BBA3}"/>
            </ac:spMkLst>
          </pc:spChg>
          <pc:spChg chg="add del mod">
            <ac:chgData name="Sara Astudillo" userId="354f4a92-275b-42f6-85b1-f714e1fe0747" providerId="ADAL" clId="{65337D2F-6828-5D71-9EF5-9BA3531D12E0}" dt="2025-12-14T16:45:48.183" v="54"/>
            <ac:spMkLst>
              <pc:docMk/>
              <pc:sldMasterMk cId="3157169806" sldId="2147483648"/>
              <pc:sldLayoutMk cId="3968179597" sldId="2147483650"/>
              <ac:spMk id="10" creationId="{709ED7D0-2000-3976-3EEC-072D89A2A4D5}"/>
            </ac:spMkLst>
          </pc:spChg>
          <pc:spChg chg="add mod">
            <ac:chgData name="Sara Astudillo" userId="354f4a92-275b-42f6-85b1-f714e1fe0747" providerId="ADAL" clId="{65337D2F-6828-5D71-9EF5-9BA3531D12E0}" dt="2025-12-14T16:54:23.567" v="254" actId="207"/>
            <ac:spMkLst>
              <pc:docMk/>
              <pc:sldMasterMk cId="3157169806" sldId="2147483648"/>
              <pc:sldLayoutMk cId="3968179597" sldId="2147483650"/>
              <ac:spMk id="12" creationId="{F8DD93B6-53C1-72C2-075E-E17FB052A700}"/>
            </ac:spMkLst>
          </pc:spChg>
          <pc:grpChg chg="add mod">
            <ac:chgData name="Sara Astudillo" userId="354f4a92-275b-42f6-85b1-f714e1fe0747" providerId="ADAL" clId="{65337D2F-6828-5D71-9EF5-9BA3531D12E0}" dt="2025-12-14T16:44:04.221" v="37"/>
            <ac:grpSpMkLst>
              <pc:docMk/>
              <pc:sldMasterMk cId="3157169806" sldId="2147483648"/>
              <pc:sldLayoutMk cId="3968179597" sldId="2147483650"/>
              <ac:grpSpMk id="5" creationId="{C5573F4D-800F-6C9D-687F-576F1AE22FA1}"/>
            </ac:grpSpMkLst>
          </pc:grpChg>
          <pc:picChg chg="add mod modCrop">
            <ac:chgData name="Sara Astudillo" userId="354f4a92-275b-42f6-85b1-f714e1fe0747" providerId="ADAL" clId="{65337D2F-6828-5D71-9EF5-9BA3531D12E0}" dt="2025-12-14T16:47:19.365" v="61" actId="167"/>
            <ac:picMkLst>
              <pc:docMk/>
              <pc:sldMasterMk cId="3157169806" sldId="2147483648"/>
              <pc:sldLayoutMk cId="3968179597" sldId="2147483650"/>
              <ac:picMk id="3" creationId="{287797EB-3E13-494D-1917-0F275FCD9872}"/>
            </ac:picMkLst>
          </pc:picChg>
          <pc:picChg chg="add mod">
            <ac:chgData name="Sara Astudillo" userId="354f4a92-275b-42f6-85b1-f714e1fe0747" providerId="ADAL" clId="{65337D2F-6828-5D71-9EF5-9BA3531D12E0}" dt="2025-12-14T16:44:04.221" v="37"/>
            <ac:picMkLst>
              <pc:docMk/>
              <pc:sldMasterMk cId="3157169806" sldId="2147483648"/>
              <pc:sldLayoutMk cId="3968179597" sldId="2147483650"/>
              <ac:picMk id="4" creationId="{FA8ADB3A-C34E-9BC9-0173-F16259870A7D}"/>
            </ac:picMkLst>
          </pc:picChg>
          <pc:picChg chg="mod">
            <ac:chgData name="Sara Astudillo" userId="354f4a92-275b-42f6-85b1-f714e1fe0747" providerId="ADAL" clId="{65337D2F-6828-5D71-9EF5-9BA3531D12E0}" dt="2025-12-14T16:44:04.221" v="37"/>
            <ac:picMkLst>
              <pc:docMk/>
              <pc:sldMasterMk cId="3157169806" sldId="2147483648"/>
              <pc:sldLayoutMk cId="3968179597" sldId="2147483650"/>
              <ac:picMk id="7" creationId="{0FAD1DF8-DF69-58C7-FD3B-7F8134B17B22}"/>
            </ac:picMkLst>
          </pc:picChg>
          <pc:picChg chg="add mod">
            <ac:chgData name="Sara Astudillo" userId="354f4a92-275b-42f6-85b1-f714e1fe0747" providerId="ADAL" clId="{65337D2F-6828-5D71-9EF5-9BA3531D12E0}" dt="2025-12-14T16:53:34.387" v="138" actId="1076"/>
            <ac:picMkLst>
              <pc:docMk/>
              <pc:sldMasterMk cId="3157169806" sldId="2147483648"/>
              <pc:sldLayoutMk cId="3968179597" sldId="2147483650"/>
              <ac:picMk id="9" creationId="{24167C21-707B-4BAB-8384-27A94E79C254}"/>
            </ac:picMkLst>
          </pc:picChg>
          <pc:picChg chg="add mod modCrop">
            <ac:chgData name="Sara Astudillo" userId="354f4a92-275b-42f6-85b1-f714e1fe0747" providerId="ADAL" clId="{65337D2F-6828-5D71-9EF5-9BA3531D12E0}" dt="2025-12-14T16:47:19.365" v="61" actId="167"/>
            <ac:picMkLst>
              <pc:docMk/>
              <pc:sldMasterMk cId="3157169806" sldId="2147483648"/>
              <pc:sldLayoutMk cId="3968179597" sldId="2147483650"/>
              <ac:picMk id="11" creationId="{7EBC8D18-9EB6-FD4C-6555-A5831C4BFCF8}"/>
            </ac:picMkLst>
          </pc:picChg>
        </pc:sldLayoutChg>
        <pc:sldLayoutChg chg="addSp delSp modSp mod ord">
          <pc:chgData name="Sara Astudillo" userId="354f4a92-275b-42f6-85b1-f714e1fe0747" providerId="ADAL" clId="{65337D2F-6828-5D71-9EF5-9BA3531D12E0}" dt="2025-12-14T16:48:28.968" v="101" actId="207"/>
          <pc:sldLayoutMkLst>
            <pc:docMk/>
            <pc:sldMasterMk cId="3157169806" sldId="2147483648"/>
            <pc:sldLayoutMk cId="3622910076" sldId="2147483653"/>
          </pc:sldLayoutMkLst>
          <pc:spChg chg="mod">
            <ac:chgData name="Sara Astudillo" userId="354f4a92-275b-42f6-85b1-f714e1fe0747" providerId="ADAL" clId="{65337D2F-6828-5D71-9EF5-9BA3531D12E0}" dt="2025-12-14T16:43:56.113" v="36"/>
            <ac:spMkLst>
              <pc:docMk/>
              <pc:sldMasterMk cId="3157169806" sldId="2147483648"/>
              <pc:sldLayoutMk cId="3622910076" sldId="2147483653"/>
              <ac:spMk id="7" creationId="{2C7FA8AA-FE2B-3290-6CCC-C844CB23E3EE}"/>
            </ac:spMkLst>
          </pc:spChg>
          <pc:spChg chg="add mod">
            <ac:chgData name="Sara Astudillo" userId="354f4a92-275b-42f6-85b1-f714e1fe0747" providerId="ADAL" clId="{65337D2F-6828-5D71-9EF5-9BA3531D12E0}" dt="2025-12-14T16:43:56.113" v="36"/>
            <ac:spMkLst>
              <pc:docMk/>
              <pc:sldMasterMk cId="3157169806" sldId="2147483648"/>
              <pc:sldLayoutMk cId="3622910076" sldId="2147483653"/>
              <ac:spMk id="9" creationId="{2AA23C7E-60D1-C0E7-35E8-C650BF66B0E9}"/>
            </ac:spMkLst>
          </pc:spChg>
          <pc:spChg chg="add mod">
            <ac:chgData name="Sara Astudillo" userId="354f4a92-275b-42f6-85b1-f714e1fe0747" providerId="ADAL" clId="{65337D2F-6828-5D71-9EF5-9BA3531D12E0}" dt="2025-12-14T16:47:44.399" v="99"/>
            <ac:spMkLst>
              <pc:docMk/>
              <pc:sldMasterMk cId="3157169806" sldId="2147483648"/>
              <pc:sldLayoutMk cId="3622910076" sldId="2147483653"/>
              <ac:spMk id="11" creationId="{1771925C-2A0B-A6C5-1B6E-536FDFC28FEC}"/>
            </ac:spMkLst>
          </pc:spChg>
          <pc:spChg chg="mod">
            <ac:chgData name="Sara Astudillo" userId="354f4a92-275b-42f6-85b1-f714e1fe0747" providerId="ADAL" clId="{65337D2F-6828-5D71-9EF5-9BA3531D12E0}" dt="2025-12-14T16:48:21.851" v="100"/>
            <ac:spMkLst>
              <pc:docMk/>
              <pc:sldMasterMk cId="3157169806" sldId="2147483648"/>
              <pc:sldLayoutMk cId="3622910076" sldId="2147483653"/>
              <ac:spMk id="14" creationId="{1D31720F-47F9-BE87-B4DC-2DD9220ED96F}"/>
            </ac:spMkLst>
          </pc:spChg>
          <pc:grpChg chg="add mod">
            <ac:chgData name="Sara Astudillo" userId="354f4a92-275b-42f6-85b1-f714e1fe0747" providerId="ADAL" clId="{65337D2F-6828-5D71-9EF5-9BA3531D12E0}" dt="2025-12-14T16:43:56.113" v="36"/>
            <ac:grpSpMkLst>
              <pc:docMk/>
              <pc:sldMasterMk cId="3157169806" sldId="2147483648"/>
              <pc:sldLayoutMk cId="3622910076" sldId="2147483653"/>
              <ac:grpSpMk id="6" creationId="{E95CE380-A4B1-03B3-F1AD-4DBED554767C}"/>
            </ac:grpSpMkLst>
          </pc:grpChg>
          <pc:grpChg chg="add mod">
            <ac:chgData name="Sara Astudillo" userId="354f4a92-275b-42f6-85b1-f714e1fe0747" providerId="ADAL" clId="{65337D2F-6828-5D71-9EF5-9BA3531D12E0}" dt="2025-12-14T16:48:21.851" v="100"/>
            <ac:grpSpMkLst>
              <pc:docMk/>
              <pc:sldMasterMk cId="3157169806" sldId="2147483648"/>
              <pc:sldLayoutMk cId="3622910076" sldId="2147483653"/>
              <ac:grpSpMk id="13" creationId="{BE574E0E-587B-A86D-6611-A773155ADBB6}"/>
            </ac:grpSpMkLst>
          </pc:grpChg>
          <pc:picChg chg="del">
            <ac:chgData name="Sara Astudillo" userId="354f4a92-275b-42f6-85b1-f714e1fe0747" providerId="ADAL" clId="{65337D2F-6828-5D71-9EF5-9BA3531D12E0}" dt="2025-12-14T16:37:41.866" v="21" actId="478"/>
            <ac:picMkLst>
              <pc:docMk/>
              <pc:sldMasterMk cId="3157169806" sldId="2147483648"/>
              <pc:sldLayoutMk cId="3622910076" sldId="2147483653"/>
              <ac:picMk id="3" creationId="{9ED37C38-BF31-6AE8-88C2-9DD43B81D961}"/>
            </ac:picMkLst>
          </pc:picChg>
          <pc:picChg chg="add mod">
            <ac:chgData name="Sara Astudillo" userId="354f4a92-275b-42f6-85b1-f714e1fe0747" providerId="ADAL" clId="{65337D2F-6828-5D71-9EF5-9BA3531D12E0}" dt="2025-12-14T16:37:52.782" v="23" actId="14100"/>
            <ac:picMkLst>
              <pc:docMk/>
              <pc:sldMasterMk cId="3157169806" sldId="2147483648"/>
              <pc:sldLayoutMk cId="3622910076" sldId="2147483653"/>
              <ac:picMk id="4" creationId="{7C0BDDD6-0F49-8DAA-7553-5340DC3FC891}"/>
            </ac:picMkLst>
          </pc:picChg>
          <pc:picChg chg="add mod">
            <ac:chgData name="Sara Astudillo" userId="354f4a92-275b-42f6-85b1-f714e1fe0747" providerId="ADAL" clId="{65337D2F-6828-5D71-9EF5-9BA3531D12E0}" dt="2025-12-14T16:43:56.113" v="36"/>
            <ac:picMkLst>
              <pc:docMk/>
              <pc:sldMasterMk cId="3157169806" sldId="2147483648"/>
              <pc:sldLayoutMk cId="3622910076" sldId="2147483653"/>
              <ac:picMk id="5" creationId="{DC15F412-22EB-582A-F9D4-B26F81C142B2}"/>
            </ac:picMkLst>
          </pc:picChg>
          <pc:picChg chg="mod">
            <ac:chgData name="Sara Astudillo" userId="354f4a92-275b-42f6-85b1-f714e1fe0747" providerId="ADAL" clId="{65337D2F-6828-5D71-9EF5-9BA3531D12E0}" dt="2025-12-14T16:43:56.113" v="36"/>
            <ac:picMkLst>
              <pc:docMk/>
              <pc:sldMasterMk cId="3157169806" sldId="2147483648"/>
              <pc:sldLayoutMk cId="3622910076" sldId="2147483653"/>
              <ac:picMk id="8" creationId="{1F82BE85-C198-61A6-8FF1-089DB5028EF3}"/>
            </ac:picMkLst>
          </pc:picChg>
          <pc:picChg chg="add mod">
            <ac:chgData name="Sara Astudillo" userId="354f4a92-275b-42f6-85b1-f714e1fe0747" providerId="ADAL" clId="{65337D2F-6828-5D71-9EF5-9BA3531D12E0}" dt="2025-12-14T16:43:56.113" v="36"/>
            <ac:picMkLst>
              <pc:docMk/>
              <pc:sldMasterMk cId="3157169806" sldId="2147483648"/>
              <pc:sldLayoutMk cId="3622910076" sldId="2147483653"/>
              <ac:picMk id="10" creationId="{718F1A88-4BCE-D966-5F11-C922C8357F43}"/>
            </ac:picMkLst>
          </pc:picChg>
          <pc:picChg chg="add mod">
            <ac:chgData name="Sara Astudillo" userId="354f4a92-275b-42f6-85b1-f714e1fe0747" providerId="ADAL" clId="{65337D2F-6828-5D71-9EF5-9BA3531D12E0}" dt="2025-12-14T16:48:21.851" v="100"/>
            <ac:picMkLst>
              <pc:docMk/>
              <pc:sldMasterMk cId="3157169806" sldId="2147483648"/>
              <pc:sldLayoutMk cId="3622910076" sldId="2147483653"/>
              <ac:picMk id="12" creationId="{D5C2B23B-F326-9FFF-178E-3210814D4798}"/>
            </ac:picMkLst>
          </pc:picChg>
          <pc:picChg chg="mod">
            <ac:chgData name="Sara Astudillo" userId="354f4a92-275b-42f6-85b1-f714e1fe0747" providerId="ADAL" clId="{65337D2F-6828-5D71-9EF5-9BA3531D12E0}" dt="2025-12-14T16:48:28.968" v="101" actId="207"/>
            <ac:picMkLst>
              <pc:docMk/>
              <pc:sldMasterMk cId="3157169806" sldId="2147483648"/>
              <pc:sldLayoutMk cId="3622910076" sldId="2147483653"/>
              <ac:picMk id="15" creationId="{90620CFA-C5A0-C271-5F62-D16B4EB5615B}"/>
            </ac:picMkLst>
          </pc:picChg>
        </pc:sldLayoutChg>
        <pc:sldLayoutChg chg="addSp delSp modSp mod ord">
          <pc:chgData name="Sara Astudillo" userId="354f4a92-275b-42f6-85b1-f714e1fe0747" providerId="ADAL" clId="{65337D2F-6828-5D71-9EF5-9BA3531D12E0}" dt="2025-12-14T16:54:05.190" v="142"/>
          <pc:sldLayoutMkLst>
            <pc:docMk/>
            <pc:sldMasterMk cId="3157169806" sldId="2147483648"/>
            <pc:sldLayoutMk cId="1308929855" sldId="2147483655"/>
          </pc:sldLayoutMkLst>
          <pc:spChg chg="mod">
            <ac:chgData name="Sara Astudillo" userId="354f4a92-275b-42f6-85b1-f714e1fe0747" providerId="ADAL" clId="{65337D2F-6828-5D71-9EF5-9BA3531D12E0}" dt="2025-12-14T16:29:55.082" v="16" actId="207"/>
            <ac:spMkLst>
              <pc:docMk/>
              <pc:sldMasterMk cId="3157169806" sldId="2147483648"/>
              <pc:sldLayoutMk cId="1308929855" sldId="2147483655"/>
              <ac:spMk id="4" creationId="{0F88458B-8F1A-3583-06BF-7B1C29917B95}"/>
            </ac:spMkLst>
          </pc:spChg>
          <pc:spChg chg="add del mod">
            <ac:chgData name="Sara Astudillo" userId="354f4a92-275b-42f6-85b1-f714e1fe0747" providerId="ADAL" clId="{65337D2F-6828-5D71-9EF5-9BA3531D12E0}" dt="2025-12-14T16:54:04.138" v="141" actId="478"/>
            <ac:spMkLst>
              <pc:docMk/>
              <pc:sldMasterMk cId="3157169806" sldId="2147483648"/>
              <pc:sldLayoutMk cId="1308929855" sldId="2147483655"/>
              <ac:spMk id="7" creationId="{1A7DBE81-7E0D-9C04-DB57-56B5417987B8}"/>
            </ac:spMkLst>
          </pc:spChg>
          <pc:spChg chg="add mod">
            <ac:chgData name="Sara Astudillo" userId="354f4a92-275b-42f6-85b1-f714e1fe0747" providerId="ADAL" clId="{65337D2F-6828-5D71-9EF5-9BA3531D12E0}" dt="2025-12-14T16:54:05.190" v="142"/>
            <ac:spMkLst>
              <pc:docMk/>
              <pc:sldMasterMk cId="3157169806" sldId="2147483648"/>
              <pc:sldLayoutMk cId="1308929855" sldId="2147483655"/>
              <ac:spMk id="11" creationId="{072F5CF4-F4D6-93FA-150C-3581C1A6E771}"/>
            </ac:spMkLst>
          </pc:spChg>
          <pc:grpChg chg="add mod">
            <ac:chgData name="Sara Astudillo" userId="354f4a92-275b-42f6-85b1-f714e1fe0747" providerId="ADAL" clId="{65337D2F-6828-5D71-9EF5-9BA3531D12E0}" dt="2025-12-14T16:25:37.521" v="4"/>
            <ac:grpSpMkLst>
              <pc:docMk/>
              <pc:sldMasterMk cId="3157169806" sldId="2147483648"/>
              <pc:sldLayoutMk cId="1308929855" sldId="2147483655"/>
              <ac:grpSpMk id="3" creationId="{A40F4A72-410F-8604-4881-CEC028148845}"/>
            </ac:grpSpMkLst>
          </pc:grpChg>
          <pc:picChg chg="add mod">
            <ac:chgData name="Sara Astudillo" userId="354f4a92-275b-42f6-85b1-f714e1fe0747" providerId="ADAL" clId="{65337D2F-6828-5D71-9EF5-9BA3531D12E0}" dt="2025-12-14T16:25:37.521" v="4"/>
            <ac:picMkLst>
              <pc:docMk/>
              <pc:sldMasterMk cId="3157169806" sldId="2147483648"/>
              <pc:sldLayoutMk cId="1308929855" sldId="2147483655"/>
              <ac:picMk id="2" creationId="{B88758BF-1D8C-033E-6408-B62F78B3DD70}"/>
            </ac:picMkLst>
          </pc:picChg>
          <pc:picChg chg="mod">
            <ac:chgData name="Sara Astudillo" userId="354f4a92-275b-42f6-85b1-f714e1fe0747" providerId="ADAL" clId="{65337D2F-6828-5D71-9EF5-9BA3531D12E0}" dt="2025-12-14T16:30:01.870" v="17" actId="207"/>
            <ac:picMkLst>
              <pc:docMk/>
              <pc:sldMasterMk cId="3157169806" sldId="2147483648"/>
              <pc:sldLayoutMk cId="1308929855" sldId="2147483655"/>
              <ac:picMk id="5" creationId="{4F53212F-2DAC-1761-1FCB-529868113793}"/>
            </ac:picMkLst>
          </pc:picChg>
          <pc:picChg chg="del mod">
            <ac:chgData name="Sara Astudillo" userId="354f4a92-275b-42f6-85b1-f714e1fe0747" providerId="ADAL" clId="{65337D2F-6828-5D71-9EF5-9BA3531D12E0}" dt="2025-12-14T16:29:32.658" v="10" actId="478"/>
            <ac:picMkLst>
              <pc:docMk/>
              <pc:sldMasterMk cId="3157169806" sldId="2147483648"/>
              <pc:sldLayoutMk cId="1308929855" sldId="2147483655"/>
              <ac:picMk id="6" creationId="{F988882C-D49B-2913-4CB8-1677D275381C}"/>
            </ac:picMkLst>
          </pc:picChg>
          <pc:picChg chg="add del mod">
            <ac:chgData name="Sara Astudillo" userId="354f4a92-275b-42f6-85b1-f714e1fe0747" providerId="ADAL" clId="{65337D2F-6828-5D71-9EF5-9BA3531D12E0}" dt="2025-12-14T16:25:40.683" v="5" actId="478"/>
            <ac:picMkLst>
              <pc:docMk/>
              <pc:sldMasterMk cId="3157169806" sldId="2147483648"/>
              <pc:sldLayoutMk cId="1308929855" sldId="2147483655"/>
              <ac:picMk id="8" creationId="{E58961F6-53E7-D59E-2E01-FFA25152ADC8}"/>
            </ac:picMkLst>
          </pc:picChg>
          <pc:picChg chg="add mod">
            <ac:chgData name="Sara Astudillo" userId="354f4a92-275b-42f6-85b1-f714e1fe0747" providerId="ADAL" clId="{65337D2F-6828-5D71-9EF5-9BA3531D12E0}" dt="2025-12-14T16:43:42.890" v="35" actId="1076"/>
            <ac:picMkLst>
              <pc:docMk/>
              <pc:sldMasterMk cId="3157169806" sldId="2147483648"/>
              <pc:sldLayoutMk cId="1308929855" sldId="2147483655"/>
              <ac:picMk id="9" creationId="{D424A25E-1513-3C68-C767-69F0D2B1E5F7}"/>
            </ac:picMkLst>
          </pc:picChg>
          <pc:picChg chg="add del mod">
            <ac:chgData name="Sara Astudillo" userId="354f4a92-275b-42f6-85b1-f714e1fe0747" providerId="ADAL" clId="{65337D2F-6828-5D71-9EF5-9BA3531D12E0}" dt="2025-12-14T16:54:04.138" v="141" actId="478"/>
            <ac:picMkLst>
              <pc:docMk/>
              <pc:sldMasterMk cId="3157169806" sldId="2147483648"/>
              <pc:sldLayoutMk cId="1308929855" sldId="2147483655"/>
              <ac:picMk id="10" creationId="{6F07E878-9D86-8800-E4EF-C5800D932621}"/>
            </ac:picMkLst>
          </pc:picChg>
          <pc:picChg chg="add mod">
            <ac:chgData name="Sara Astudillo" userId="354f4a92-275b-42f6-85b1-f714e1fe0747" providerId="ADAL" clId="{65337D2F-6828-5D71-9EF5-9BA3531D12E0}" dt="2025-12-14T16:54:05.190" v="142"/>
            <ac:picMkLst>
              <pc:docMk/>
              <pc:sldMasterMk cId="3157169806" sldId="2147483648"/>
              <pc:sldLayoutMk cId="1308929855" sldId="2147483655"/>
              <ac:picMk id="12" creationId="{762FCD6C-21C9-028F-CFDB-9E991723F4D5}"/>
            </ac:picMkLst>
          </pc:picChg>
        </pc:sldLayoutChg>
        <pc:sldLayoutChg chg="ord">
          <pc:chgData name="Sara Astudillo" userId="354f4a92-275b-42f6-85b1-f714e1fe0747" providerId="ADAL" clId="{65337D2F-6828-5D71-9EF5-9BA3531D12E0}" dt="2025-12-14T16:38:06.855" v="24" actId="20578"/>
          <pc:sldLayoutMkLst>
            <pc:docMk/>
            <pc:sldMasterMk cId="3157169806" sldId="2147483648"/>
            <pc:sldLayoutMk cId="683575466" sldId="2147483657"/>
          </pc:sldLayoutMkLst>
        </pc:sldLayoutChg>
        <pc:sldLayoutChg chg="delSp mod">
          <pc:chgData name="Sara Astudillo" userId="354f4a92-275b-42f6-85b1-f714e1fe0747" providerId="ADAL" clId="{65337D2F-6828-5D71-9EF5-9BA3531D12E0}" dt="2025-12-14T16:25:04.428" v="0" actId="478"/>
          <pc:sldLayoutMkLst>
            <pc:docMk/>
            <pc:sldMasterMk cId="3157169806" sldId="2147483648"/>
            <pc:sldLayoutMk cId="3084171517" sldId="2147483660"/>
          </pc:sldLayoutMkLst>
          <pc:spChg chg="del">
            <ac:chgData name="Sara Astudillo" userId="354f4a92-275b-42f6-85b1-f714e1fe0747" providerId="ADAL" clId="{65337D2F-6828-5D71-9EF5-9BA3531D12E0}" dt="2025-12-14T16:25:04.428" v="0" actId="478"/>
            <ac:spMkLst>
              <pc:docMk/>
              <pc:sldMasterMk cId="3157169806" sldId="2147483648"/>
              <pc:sldLayoutMk cId="3084171517" sldId="2147483660"/>
              <ac:spMk id="2" creationId="{1B2612C8-8ABC-4F4A-0D37-6784ED84F679}"/>
            </ac:spMkLst>
          </pc:spChg>
        </pc:sldLayoutChg>
        <pc:sldLayoutChg chg="addSp modSp add mod ord modTransition">
          <pc:chgData name="Sara Astudillo" userId="354f4a92-275b-42f6-85b1-f714e1fe0747" providerId="ADAL" clId="{65337D2F-6828-5D71-9EF5-9BA3531D12E0}" dt="2025-12-14T16:49:47.651" v="107" actId="207"/>
          <pc:sldLayoutMkLst>
            <pc:docMk/>
            <pc:sldMasterMk cId="3157169806" sldId="2147483648"/>
            <pc:sldLayoutMk cId="2107161593" sldId="2147483662"/>
          </pc:sldLayoutMkLst>
          <pc:spChg chg="mod">
            <ac:chgData name="Sara Astudillo" userId="354f4a92-275b-42f6-85b1-f714e1fe0747" providerId="ADAL" clId="{65337D2F-6828-5D71-9EF5-9BA3531D12E0}" dt="2025-12-14T16:49:12.910" v="105"/>
            <ac:spMkLst>
              <pc:docMk/>
              <pc:sldMasterMk cId="3157169806" sldId="2147483648"/>
              <pc:sldLayoutMk cId="2107161593" sldId="2147483662"/>
              <ac:spMk id="4" creationId="{7A897C9D-FDB2-F219-6158-225096940ABE}"/>
            </ac:spMkLst>
          </pc:spChg>
          <pc:grpChg chg="add mod">
            <ac:chgData name="Sara Astudillo" userId="354f4a92-275b-42f6-85b1-f714e1fe0747" providerId="ADAL" clId="{65337D2F-6828-5D71-9EF5-9BA3531D12E0}" dt="2025-12-14T16:49:12.910" v="105"/>
            <ac:grpSpMkLst>
              <pc:docMk/>
              <pc:sldMasterMk cId="3157169806" sldId="2147483648"/>
              <pc:sldLayoutMk cId="2107161593" sldId="2147483662"/>
              <ac:grpSpMk id="3" creationId="{BF4ACC52-C8E5-580C-FF14-73EDB3B7A9D4}"/>
            </ac:grpSpMkLst>
          </pc:grpChg>
          <pc:picChg chg="add mod">
            <ac:chgData name="Sara Astudillo" userId="354f4a92-275b-42f6-85b1-f714e1fe0747" providerId="ADAL" clId="{65337D2F-6828-5D71-9EF5-9BA3531D12E0}" dt="2025-12-14T16:49:25.329" v="106"/>
            <ac:picMkLst>
              <pc:docMk/>
              <pc:sldMasterMk cId="3157169806" sldId="2147483648"/>
              <pc:sldLayoutMk cId="2107161593" sldId="2147483662"/>
              <ac:picMk id="2" creationId="{F7257F96-1EB1-25F6-9EE8-8483A9320241}"/>
            </ac:picMkLst>
          </pc:picChg>
          <pc:picChg chg="mod">
            <ac:chgData name="Sara Astudillo" userId="354f4a92-275b-42f6-85b1-f714e1fe0747" providerId="ADAL" clId="{65337D2F-6828-5D71-9EF5-9BA3531D12E0}" dt="2025-12-14T16:49:47.651" v="107" actId="207"/>
            <ac:picMkLst>
              <pc:docMk/>
              <pc:sldMasterMk cId="3157169806" sldId="2147483648"/>
              <pc:sldLayoutMk cId="2107161593" sldId="2147483662"/>
              <ac:picMk id="5" creationId="{81D81480-502A-F87C-A3F2-A0EED75B54FA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6:51:35.557" v="126" actId="1076"/>
          <pc:sldLayoutMkLst>
            <pc:docMk/>
            <pc:sldMasterMk cId="3157169806" sldId="2147483648"/>
            <pc:sldLayoutMk cId="2275960624" sldId="2147483663"/>
          </pc:sldLayoutMkLst>
          <pc:spChg chg="add mod">
            <ac:chgData name="Sara Astudillo" userId="354f4a92-275b-42f6-85b1-f714e1fe0747" providerId="ADAL" clId="{65337D2F-6828-5D71-9EF5-9BA3531D12E0}" dt="2025-12-14T16:51:10.104" v="120" actId="207"/>
            <ac:spMkLst>
              <pc:docMk/>
              <pc:sldMasterMk cId="3157169806" sldId="2147483648"/>
              <pc:sldLayoutMk cId="2275960624" sldId="2147483663"/>
              <ac:spMk id="7" creationId="{A3BE375C-F3D5-E345-9203-249A0D9DC301}"/>
            </ac:spMkLst>
          </pc:spChg>
          <pc:grpChg chg="del">
            <ac:chgData name="Sara Astudillo" userId="354f4a92-275b-42f6-85b1-f714e1fe0747" providerId="ADAL" clId="{65337D2F-6828-5D71-9EF5-9BA3531D12E0}" dt="2025-12-14T16:50:26.020" v="109" actId="478"/>
            <ac:grpSpMkLst>
              <pc:docMk/>
              <pc:sldMasterMk cId="3157169806" sldId="2147483648"/>
              <pc:sldLayoutMk cId="2275960624" sldId="2147483663"/>
              <ac:grpSpMk id="3" creationId="{BF4ACC52-C8E5-580C-FF14-73EDB3B7A9D4}"/>
            </ac:grpSpMkLst>
          </pc:grpChg>
          <pc:picChg chg="del">
            <ac:chgData name="Sara Astudillo" userId="354f4a92-275b-42f6-85b1-f714e1fe0747" providerId="ADAL" clId="{65337D2F-6828-5D71-9EF5-9BA3531D12E0}" dt="2025-12-14T16:50:26.020" v="109" actId="478"/>
            <ac:picMkLst>
              <pc:docMk/>
              <pc:sldMasterMk cId="3157169806" sldId="2147483648"/>
              <pc:sldLayoutMk cId="2275960624" sldId="2147483663"/>
              <ac:picMk id="2" creationId="{F7257F96-1EB1-25F6-9EE8-8483A9320241}"/>
            </ac:picMkLst>
          </pc:picChg>
          <pc:picChg chg="add mod">
            <ac:chgData name="Sara Astudillo" userId="354f4a92-275b-42f6-85b1-f714e1fe0747" providerId="ADAL" clId="{65337D2F-6828-5D71-9EF5-9BA3531D12E0}" dt="2025-12-14T16:50:36.785" v="111"/>
            <ac:picMkLst>
              <pc:docMk/>
              <pc:sldMasterMk cId="3157169806" sldId="2147483648"/>
              <pc:sldLayoutMk cId="2275960624" sldId="2147483663"/>
              <ac:picMk id="6" creationId="{C19A8329-0201-6D00-3266-9E728A7714F6}"/>
            </ac:picMkLst>
          </pc:picChg>
          <pc:picChg chg="add mod">
            <ac:chgData name="Sara Astudillo" userId="354f4a92-275b-42f6-85b1-f714e1fe0747" providerId="ADAL" clId="{65337D2F-6828-5D71-9EF5-9BA3531D12E0}" dt="2025-12-14T16:51:08.394" v="119" actId="1076"/>
            <ac:picMkLst>
              <pc:docMk/>
              <pc:sldMasterMk cId="3157169806" sldId="2147483648"/>
              <pc:sldLayoutMk cId="2275960624" sldId="2147483663"/>
              <ac:picMk id="8" creationId="{C2FFC2BD-D2CD-409C-9295-13F2C8AE9E8B}"/>
            </ac:picMkLst>
          </pc:picChg>
          <pc:picChg chg="add mod">
            <ac:chgData name="Sara Astudillo" userId="354f4a92-275b-42f6-85b1-f714e1fe0747" providerId="ADAL" clId="{65337D2F-6828-5D71-9EF5-9BA3531D12E0}" dt="2025-12-14T16:51:35.557" v="126" actId="1076"/>
            <ac:picMkLst>
              <pc:docMk/>
              <pc:sldMasterMk cId="3157169806" sldId="2147483648"/>
              <pc:sldLayoutMk cId="2275960624" sldId="2147483663"/>
              <ac:picMk id="9" creationId="{87050226-7BE1-4B42-8CA0-B11CFA215AC1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6:52:01.205" v="134"/>
          <pc:sldLayoutMkLst>
            <pc:docMk/>
            <pc:sldMasterMk cId="3157169806" sldId="2147483648"/>
            <pc:sldLayoutMk cId="270891342" sldId="2147483664"/>
          </pc:sldLayoutMkLst>
          <pc:spChg chg="add mod">
            <ac:chgData name="Sara Astudillo" userId="354f4a92-275b-42f6-85b1-f714e1fe0747" providerId="ADAL" clId="{65337D2F-6828-5D71-9EF5-9BA3531D12E0}" dt="2025-12-14T16:52:01.205" v="134"/>
            <ac:spMkLst>
              <pc:docMk/>
              <pc:sldMasterMk cId="3157169806" sldId="2147483648"/>
              <pc:sldLayoutMk cId="270891342" sldId="2147483664"/>
              <ac:spMk id="3" creationId="{021E460E-0724-C305-231D-3705B03AC6A0}"/>
            </ac:spMkLst>
          </pc:spChg>
          <pc:spChg chg="del">
            <ac:chgData name="Sara Astudillo" userId="354f4a92-275b-42f6-85b1-f714e1fe0747" providerId="ADAL" clId="{65337D2F-6828-5D71-9EF5-9BA3531D12E0}" dt="2025-12-14T16:51:49.388" v="130" actId="478"/>
            <ac:spMkLst>
              <pc:docMk/>
              <pc:sldMasterMk cId="3157169806" sldId="2147483648"/>
              <pc:sldLayoutMk cId="270891342" sldId="2147483664"/>
              <ac:spMk id="7" creationId="{A3BE375C-F3D5-E345-9203-249A0D9DC301}"/>
            </ac:spMkLst>
          </pc:spChg>
          <pc:picChg chg="add del mod">
            <ac:chgData name="Sara Astudillo" userId="354f4a92-275b-42f6-85b1-f714e1fe0747" providerId="ADAL" clId="{65337D2F-6828-5D71-9EF5-9BA3531D12E0}" dt="2025-12-14T16:51:58.307" v="133" actId="478"/>
            <ac:picMkLst>
              <pc:docMk/>
              <pc:sldMasterMk cId="3157169806" sldId="2147483648"/>
              <pc:sldLayoutMk cId="270891342" sldId="2147483664"/>
              <ac:picMk id="2" creationId="{99811862-FA0D-364A-51D5-DDB94DCC848B}"/>
            </ac:picMkLst>
          </pc:picChg>
          <pc:picChg chg="del">
            <ac:chgData name="Sara Astudillo" userId="354f4a92-275b-42f6-85b1-f714e1fe0747" providerId="ADAL" clId="{65337D2F-6828-5D71-9EF5-9BA3531D12E0}" dt="2025-12-14T16:51:47.428" v="128" actId="478"/>
            <ac:picMkLst>
              <pc:docMk/>
              <pc:sldMasterMk cId="3157169806" sldId="2147483648"/>
              <pc:sldLayoutMk cId="270891342" sldId="2147483664"/>
              <ac:picMk id="6" creationId="{C19A8329-0201-6D00-3266-9E728A7714F6}"/>
            </ac:picMkLst>
          </pc:picChg>
          <pc:picChg chg="del">
            <ac:chgData name="Sara Astudillo" userId="354f4a92-275b-42f6-85b1-f714e1fe0747" providerId="ADAL" clId="{65337D2F-6828-5D71-9EF5-9BA3531D12E0}" dt="2025-12-14T16:51:48.905" v="129" actId="478"/>
            <ac:picMkLst>
              <pc:docMk/>
              <pc:sldMasterMk cId="3157169806" sldId="2147483648"/>
              <pc:sldLayoutMk cId="270891342" sldId="2147483664"/>
              <ac:picMk id="9" creationId="{87050226-7BE1-4B42-8CA0-B11CFA215AC1}"/>
            </ac:picMkLst>
          </pc:picChg>
        </pc:sldLayoutChg>
        <pc:sldLayoutChg chg="addSp modSp add mod modTransition">
          <pc:chgData name="Sara Astudillo" userId="354f4a92-275b-42f6-85b1-f714e1fe0747" providerId="ADAL" clId="{65337D2F-6828-5D71-9EF5-9BA3531D12E0}" dt="2025-12-14T16:52:39.144" v="136" actId="207"/>
          <pc:sldLayoutMkLst>
            <pc:docMk/>
            <pc:sldMasterMk cId="3157169806" sldId="2147483648"/>
            <pc:sldLayoutMk cId="2491153590" sldId="2147483665"/>
          </pc:sldLayoutMkLst>
          <pc:spChg chg="mod">
            <ac:chgData name="Sara Astudillo" userId="354f4a92-275b-42f6-85b1-f714e1fe0747" providerId="ADAL" clId="{65337D2F-6828-5D71-9EF5-9BA3531D12E0}" dt="2025-12-14T16:52:25.278" v="135"/>
            <ac:spMkLst>
              <pc:docMk/>
              <pc:sldMasterMk cId="3157169806" sldId="2147483648"/>
              <pc:sldLayoutMk cId="2491153590" sldId="2147483665"/>
              <ac:spMk id="4" creationId="{3BFA8697-9CCA-DA5D-F0BF-D51F69EBAB4B}"/>
            </ac:spMkLst>
          </pc:spChg>
          <pc:grpChg chg="add mod">
            <ac:chgData name="Sara Astudillo" userId="354f4a92-275b-42f6-85b1-f714e1fe0747" providerId="ADAL" clId="{65337D2F-6828-5D71-9EF5-9BA3531D12E0}" dt="2025-12-14T16:52:25.278" v="135"/>
            <ac:grpSpMkLst>
              <pc:docMk/>
              <pc:sldMasterMk cId="3157169806" sldId="2147483648"/>
              <pc:sldLayoutMk cId="2491153590" sldId="2147483665"/>
              <ac:grpSpMk id="3" creationId="{492EC2F3-FA82-F3D7-CD63-4CE672B3599B}"/>
            </ac:grpSpMkLst>
          </pc:grpChg>
          <pc:picChg chg="add mod">
            <ac:chgData name="Sara Astudillo" userId="354f4a92-275b-42f6-85b1-f714e1fe0747" providerId="ADAL" clId="{65337D2F-6828-5D71-9EF5-9BA3531D12E0}" dt="2025-12-14T16:52:25.278" v="135"/>
            <ac:picMkLst>
              <pc:docMk/>
              <pc:sldMasterMk cId="3157169806" sldId="2147483648"/>
              <pc:sldLayoutMk cId="2491153590" sldId="2147483665"/>
              <ac:picMk id="2" creationId="{BBB2B7E6-0F36-8E8E-70AC-99FD8D607F64}"/>
            </ac:picMkLst>
          </pc:picChg>
          <pc:picChg chg="mod">
            <ac:chgData name="Sara Astudillo" userId="354f4a92-275b-42f6-85b1-f714e1fe0747" providerId="ADAL" clId="{65337D2F-6828-5D71-9EF5-9BA3531D12E0}" dt="2025-12-14T16:52:39.144" v="136" actId="207"/>
            <ac:picMkLst>
              <pc:docMk/>
              <pc:sldMasterMk cId="3157169806" sldId="2147483648"/>
              <pc:sldLayoutMk cId="2491153590" sldId="2147483665"/>
              <ac:picMk id="5" creationId="{E2632BD5-2F12-FA05-6D68-237DEDBC4B8B}"/>
            </ac:picMkLst>
          </pc:picChg>
        </pc:sldLayoutChg>
      </pc:sldMaster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sv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de título">
    <p:bg>
      <p:bgPr>
        <a:gradFill flip="none" rotWithShape="1">
          <a:gsLst>
            <a:gs pos="13000">
              <a:schemeClr val="tx1"/>
            </a:gs>
            <a:gs pos="64000">
              <a:srgbClr val="005FF4"/>
            </a:gs>
            <a:gs pos="100000">
              <a:srgbClr val="00B0F0"/>
            </a:gs>
          </a:gsLst>
          <a:path path="circle">
            <a:fillToRect r="100000" b="100000"/>
          </a:path>
          <a:tileRect l="-100000" t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41715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3745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Pantalla de video juego en la noche&#10;&#10;El contenido generado por IA puede ser incorrecto.">
            <a:extLst>
              <a:ext uri="{FF2B5EF4-FFF2-40B4-BE49-F238E27FC236}">
                <a16:creationId xmlns:a16="http://schemas.microsoft.com/office/drawing/2014/main" id="{8A454FE1-FF00-5436-E33C-72B3677580A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"/>
            <a:ext cx="12192000" cy="6857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357546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82400-389E-063F-04A9-93D203E9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E91590-0A0B-2E3D-7196-122F2C4C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D1CD82-0BC5-3E95-951E-14222B7F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213B3-DBB7-48D8-E4AC-5D339F84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047EBE-1302-4F47-83EC-4A8C702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33204824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1_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D282400-389E-063F-04A9-93D203E982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E7E91590-0A0B-2E3D-7196-122F2C4C15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8DD1CD82-0BC5-3E95-951E-14222B7F45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3D7213B3-DBB7-48D8-E4AC-5D339F842CF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FD047EBE-1302-4F47-83EC-4A8C7028DE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9862118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F85B45F-2A0D-5F86-6182-7013C9547B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27DAA646-F4C4-A89E-6F03-84C61E1A879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D4014F3E-0D6D-F8A6-7823-1B910D78F1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1DF200F-7BAB-4457-A617-57658EEA5DD4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1704305-2E52-93E8-3B43-BF9750FCC2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911CBE5-F092-1824-F27B-0C93A29B3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52841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bg>
      <p:bgPr>
        <a:gradFill flip="none" rotWithShape="1"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6431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 descr="Pantalla de video juego en la noche&#10;&#10;El contenido generado por IA puede ser incorrecto.">
            <a:extLst>
              <a:ext uri="{FF2B5EF4-FFF2-40B4-BE49-F238E27FC236}">
                <a16:creationId xmlns:a16="http://schemas.microsoft.com/office/drawing/2014/main" id="{D424A25E-1513-3C68-C767-69F0D2B1E5F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78"/>
            <a:ext cx="12192000" cy="6857622"/>
          </a:xfrm>
          <a:prstGeom prst="rect">
            <a:avLst/>
          </a:prstGeom>
        </p:spPr>
      </p:pic>
      <p:pic>
        <p:nvPicPr>
          <p:cNvPr id="2" name="Imagen 1" descr="Icono&#10;&#10;El contenido generado por IA puede ser incorrecto.">
            <a:extLst>
              <a:ext uri="{FF2B5EF4-FFF2-40B4-BE49-F238E27FC236}">
                <a16:creationId xmlns:a16="http://schemas.microsoft.com/office/drawing/2014/main" id="{B88758BF-1D8C-033E-6408-B62F78B3DD70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" y="390372"/>
            <a:ext cx="6703627" cy="5874856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A40F4A72-410F-8604-4881-CEC028148845}"/>
              </a:ext>
            </a:extLst>
          </p:cNvPr>
          <p:cNvGrpSpPr/>
          <p:nvPr userDrawn="1"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0F88458B-8F1A-3583-06BF-7B1C29917B95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4F53212F-2DAC-1761-1FCB-52986811379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11" name="Rectángulo: esquinas redondeadas 9">
            <a:extLst>
              <a:ext uri="{FF2B5EF4-FFF2-40B4-BE49-F238E27FC236}">
                <a16:creationId xmlns:a16="http://schemas.microsoft.com/office/drawing/2014/main" id="{072F5CF4-F4D6-93FA-150C-3581C1A6E771}"/>
              </a:ext>
            </a:extLst>
          </p:cNvPr>
          <p:cNvSpPr/>
          <p:nvPr userDrawn="1"/>
        </p:nvSpPr>
        <p:spPr>
          <a:xfrm>
            <a:off x="490816" y="390373"/>
            <a:ext cx="3422278" cy="517366"/>
          </a:xfrm>
          <a:prstGeom prst="roundRect">
            <a:avLst>
              <a:gd name="adj" fmla="val 34568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62FCD6C-21C9-028F-CFDB-9E991723F4D5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8515" y="555941"/>
            <a:ext cx="2297722" cy="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92985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n 10">
            <a:extLst>
              <a:ext uri="{FF2B5EF4-FFF2-40B4-BE49-F238E27FC236}">
                <a16:creationId xmlns:a16="http://schemas.microsoft.com/office/drawing/2014/main" id="{7EBC8D18-9EB6-FD4C-6555-A5831C4BFCF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7525"/>
          <a:stretch>
            <a:fillRect/>
          </a:stretch>
        </p:blipFill>
        <p:spPr>
          <a:xfrm>
            <a:off x="0" y="0"/>
            <a:ext cx="2749954" cy="6858000"/>
          </a:xfrm>
          <a:prstGeom prst="rect">
            <a:avLst/>
          </a:prstGeom>
        </p:spPr>
      </p:pic>
      <p:pic>
        <p:nvPicPr>
          <p:cNvPr id="3" name="Imagen 2">
            <a:extLst>
              <a:ext uri="{FF2B5EF4-FFF2-40B4-BE49-F238E27FC236}">
                <a16:creationId xmlns:a16="http://schemas.microsoft.com/office/drawing/2014/main" id="{287797EB-3E13-494D-1917-0F275FCD987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32"/>
          <a:stretch>
            <a:fillRect/>
          </a:stretch>
        </p:blipFill>
        <p:spPr>
          <a:xfrm flipH="1">
            <a:off x="2749954" y="0"/>
            <a:ext cx="9442046" cy="6858000"/>
          </a:xfrm>
          <a:prstGeom prst="rect">
            <a:avLst/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F8DD93B6-53C1-72C2-075E-E17FB052A700}"/>
              </a:ext>
            </a:extLst>
          </p:cNvPr>
          <p:cNvSpPr/>
          <p:nvPr userDrawn="1"/>
        </p:nvSpPr>
        <p:spPr>
          <a:xfrm>
            <a:off x="0" y="11289"/>
            <a:ext cx="12192000" cy="6858000"/>
          </a:xfrm>
          <a:prstGeom prst="rect">
            <a:avLst/>
          </a:prstGeom>
          <a:gradFill>
            <a:gsLst>
              <a:gs pos="16000">
                <a:schemeClr val="tx1"/>
              </a:gs>
              <a:gs pos="76000">
                <a:srgbClr val="005FF4">
                  <a:alpha val="59694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FA8ADB3A-C34E-9BC9-0173-F16259870A7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" y="390372"/>
            <a:ext cx="6703627" cy="587485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C5573F4D-800F-6C9D-687F-576F1AE22FA1}"/>
              </a:ext>
            </a:extLst>
          </p:cNvPr>
          <p:cNvGrpSpPr/>
          <p:nvPr userDrawn="1"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6BA7197F-DD4B-F73E-A001-F345F0CCB47E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0FAD1DF8-DF69-58C7-FD3B-7F8134B17B2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8" name="Rectángulo: esquinas redondeadas 9">
            <a:extLst>
              <a:ext uri="{FF2B5EF4-FFF2-40B4-BE49-F238E27FC236}">
                <a16:creationId xmlns:a16="http://schemas.microsoft.com/office/drawing/2014/main" id="{04494E08-FFA0-2C62-20E3-E43B37E5BBA3}"/>
              </a:ext>
            </a:extLst>
          </p:cNvPr>
          <p:cNvSpPr/>
          <p:nvPr userDrawn="1"/>
        </p:nvSpPr>
        <p:spPr>
          <a:xfrm>
            <a:off x="490816" y="390373"/>
            <a:ext cx="3422278" cy="517366"/>
          </a:xfrm>
          <a:prstGeom prst="roundRect">
            <a:avLst>
              <a:gd name="adj" fmla="val 34568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24167C21-707B-4BAB-8384-27A94E79C254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78515" y="555941"/>
            <a:ext cx="2297722" cy="205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81795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7C0BDDD6-0F49-8DAA-7553-5340DC3FC89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9" y="0"/>
            <a:ext cx="12190043" cy="6858000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1771925C-2A0B-A6C5-1B6E-536FDFC28FEC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9000">
                <a:schemeClr val="tx1"/>
              </a:gs>
              <a:gs pos="100000">
                <a:srgbClr val="005FF4">
                  <a:alpha val="59694"/>
                </a:srgbClr>
              </a:gs>
            </a:gsLst>
            <a:path path="circle">
              <a:fillToRect r="100000" b="100000"/>
            </a:path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2" name="Imagen 11" descr="Forma, Rectángulo&#10;&#10;AI-generated content may be incorrect.">
            <a:extLst>
              <a:ext uri="{FF2B5EF4-FFF2-40B4-BE49-F238E27FC236}">
                <a16:creationId xmlns:a16="http://schemas.microsoft.com/office/drawing/2014/main" id="{D5C2B23B-F326-9FFF-178E-3210814D479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13" name="Grupo 12">
            <a:extLst>
              <a:ext uri="{FF2B5EF4-FFF2-40B4-BE49-F238E27FC236}">
                <a16:creationId xmlns:a16="http://schemas.microsoft.com/office/drawing/2014/main" id="{BE574E0E-587B-A86D-6611-A773155ADBB6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14" name="Rectángulo: esquinas redondeadas 9">
              <a:extLst>
                <a:ext uri="{FF2B5EF4-FFF2-40B4-BE49-F238E27FC236}">
                  <a16:creationId xmlns:a16="http://schemas.microsoft.com/office/drawing/2014/main" id="{1D31720F-47F9-BE87-B4DC-2DD9220ED96F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15" name="Gráfico 14">
              <a:extLst>
                <a:ext uri="{FF2B5EF4-FFF2-40B4-BE49-F238E27FC236}">
                  <a16:creationId xmlns:a16="http://schemas.microsoft.com/office/drawing/2014/main" id="{90620CFA-C5A0-C271-5F62-D16B4EB561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229100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bg>
      <p:bgPr>
        <a:gradFill flip="none" rotWithShape="1"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Patrón de fondo&#10;&#10;AI-generated content may be incorrect.">
            <a:extLst>
              <a:ext uri="{FF2B5EF4-FFF2-40B4-BE49-F238E27FC236}">
                <a16:creationId xmlns:a16="http://schemas.microsoft.com/office/drawing/2014/main" id="{F7257F96-1EB1-25F6-9EE8-8483A93202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5" y="580444"/>
            <a:ext cx="11213570" cy="569711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BF4ACC52-C8E5-580C-FF14-73EDB3B7A9D4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7A897C9D-FDB2-F219-6158-225096940ABE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81D81480-502A-F87C-A3F2-A0EED75B54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1615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de título">
    <p:bg>
      <p:bgPr>
        <a:gradFill flip="none" rotWithShape="1"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magen que contiene Forma&#10;&#10;AI-generated content may be incorrect.">
            <a:extLst>
              <a:ext uri="{FF2B5EF4-FFF2-40B4-BE49-F238E27FC236}">
                <a16:creationId xmlns:a16="http://schemas.microsoft.com/office/drawing/2014/main" id="{C19A8329-0201-6D00-3266-9E728A7714F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A3BE375C-F3D5-E345-9203-249A0D9DC301}"/>
              </a:ext>
            </a:extLst>
          </p:cNvPr>
          <p:cNvSpPr/>
          <p:nvPr userDrawn="1"/>
        </p:nvSpPr>
        <p:spPr>
          <a:xfrm>
            <a:off x="496041" y="580444"/>
            <a:ext cx="2198749" cy="500700"/>
          </a:xfrm>
          <a:prstGeom prst="roundRect">
            <a:avLst>
              <a:gd name="adj" fmla="val 221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87050226-7BE1-4B42-8CA0-B11CFA215AC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57065" y="749594"/>
            <a:ext cx="1916484" cy="171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59606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Diapositiva de título">
    <p:bg>
      <p:bgPr>
        <a:gradFill flip="none" rotWithShape="1"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21E460E-0724-C305-231D-3705B03AC6A0}"/>
              </a:ext>
            </a:extLst>
          </p:cNvPr>
          <p:cNvSpPr/>
          <p:nvPr userDrawn="1"/>
        </p:nvSpPr>
        <p:spPr>
          <a:xfrm>
            <a:off x="482388" y="580443"/>
            <a:ext cx="11213570" cy="5697112"/>
          </a:xfrm>
          <a:prstGeom prst="roundRect">
            <a:avLst>
              <a:gd name="adj" fmla="val 3674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08913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Diapositiva de título">
    <p:bg>
      <p:bgPr>
        <a:gradFill flip="none" rotWithShape="1"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Forma, Rectángulo&#10;&#10;AI-generated content may be incorrect.">
            <a:extLst>
              <a:ext uri="{FF2B5EF4-FFF2-40B4-BE49-F238E27FC236}">
                <a16:creationId xmlns:a16="http://schemas.microsoft.com/office/drawing/2014/main" id="{BBB2B7E6-0F36-8E8E-70AC-99FD8D607F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492EC2F3-FA82-F3D7-CD63-4CE672B3599B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3BFA8697-9CCA-DA5D-F0BF-D51F69EBAB4B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E2632BD5-2F12-FA05-6D68-237DEDBC4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11535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ECB27747-C180-482E-6598-E47C9861B4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02C2F485-38CD-61C9-82B9-13301E3100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95452B1-34A2-6D75-1C33-EA490CBDD5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31DF200F-7BAB-4457-A617-57658EEA5DD4}" type="datetimeFigureOut">
              <a:rPr lang="es-AR" smtClean="0"/>
              <a:t>14/12/25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3AAD9D3-AF05-8F69-EB5E-8D61B38A8A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6CA8E546-757F-CCF1-1C5C-1E6172DF76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B8621FE-6B14-4ACD-B8F9-B2F5F51E622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57169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0" r:id="rId1"/>
    <p:sldLayoutId id="2147483649" r:id="rId2"/>
    <p:sldLayoutId id="2147483655" r:id="rId3"/>
    <p:sldLayoutId id="2147483650" r:id="rId4"/>
    <p:sldLayoutId id="2147483653" r:id="rId5"/>
    <p:sldLayoutId id="2147483662" r:id="rId6"/>
    <p:sldLayoutId id="2147483663" r:id="rId7"/>
    <p:sldLayoutId id="2147483664" r:id="rId8"/>
    <p:sldLayoutId id="2147483665" r:id="rId9"/>
    <p:sldLayoutId id="2147483651" r:id="rId10"/>
    <p:sldLayoutId id="2147483657" r:id="rId11"/>
    <p:sldLayoutId id="2147483658" r:id="rId12"/>
    <p:sldLayoutId id="2147483661" r:id="rId13"/>
    <p:sldLayoutId id="2147483659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svg"/><Relationship Id="rId4" Type="http://schemas.openxmlformats.org/officeDocument/2006/relationships/image" Target="../media/image1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2.png"/><Relationship Id="rId18" Type="http://schemas.openxmlformats.org/officeDocument/2006/relationships/image" Target="../media/image47.png"/><Relationship Id="rId26" Type="http://schemas.openxmlformats.org/officeDocument/2006/relationships/image" Target="../media/image55.png"/><Relationship Id="rId39" Type="http://schemas.openxmlformats.org/officeDocument/2006/relationships/image" Target="../media/image68.png"/><Relationship Id="rId21" Type="http://schemas.openxmlformats.org/officeDocument/2006/relationships/image" Target="../media/image50.png"/><Relationship Id="rId34" Type="http://schemas.openxmlformats.org/officeDocument/2006/relationships/image" Target="../media/image63.png"/><Relationship Id="rId42" Type="http://schemas.openxmlformats.org/officeDocument/2006/relationships/image" Target="../media/image71.png"/><Relationship Id="rId47" Type="http://schemas.openxmlformats.org/officeDocument/2006/relationships/image" Target="../media/image76.png"/><Relationship Id="rId50" Type="http://schemas.openxmlformats.org/officeDocument/2006/relationships/image" Target="../media/image79.png"/><Relationship Id="rId55" Type="http://schemas.openxmlformats.org/officeDocument/2006/relationships/image" Target="../media/image80.emf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6" Type="http://schemas.openxmlformats.org/officeDocument/2006/relationships/image" Target="../media/image45.png"/><Relationship Id="rId29" Type="http://schemas.openxmlformats.org/officeDocument/2006/relationships/image" Target="../media/image58.png"/><Relationship Id="rId11" Type="http://schemas.openxmlformats.org/officeDocument/2006/relationships/image" Target="../media/image40.png"/><Relationship Id="rId24" Type="http://schemas.openxmlformats.org/officeDocument/2006/relationships/image" Target="../media/image53.png"/><Relationship Id="rId32" Type="http://schemas.openxmlformats.org/officeDocument/2006/relationships/image" Target="../media/image61.png"/><Relationship Id="rId37" Type="http://schemas.openxmlformats.org/officeDocument/2006/relationships/image" Target="../media/image66.png"/><Relationship Id="rId40" Type="http://schemas.openxmlformats.org/officeDocument/2006/relationships/image" Target="../media/image69.png"/><Relationship Id="rId45" Type="http://schemas.openxmlformats.org/officeDocument/2006/relationships/image" Target="../media/image74.png"/><Relationship Id="rId53" Type="http://schemas.openxmlformats.org/officeDocument/2006/relationships/image" Target="../media/image17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19" Type="http://schemas.openxmlformats.org/officeDocument/2006/relationships/image" Target="../media/image48.png"/><Relationship Id="rId31" Type="http://schemas.openxmlformats.org/officeDocument/2006/relationships/image" Target="../media/image60.png"/><Relationship Id="rId44" Type="http://schemas.openxmlformats.org/officeDocument/2006/relationships/image" Target="../media/image73.png"/><Relationship Id="rId52" Type="http://schemas.openxmlformats.org/officeDocument/2006/relationships/image" Target="../media/image22.svg"/><Relationship Id="rId4" Type="http://schemas.openxmlformats.org/officeDocument/2006/relationships/image" Target="../media/image33.png"/><Relationship Id="rId9" Type="http://schemas.openxmlformats.org/officeDocument/2006/relationships/image" Target="../media/image38.png"/><Relationship Id="rId14" Type="http://schemas.openxmlformats.org/officeDocument/2006/relationships/image" Target="../media/image43.png"/><Relationship Id="rId22" Type="http://schemas.openxmlformats.org/officeDocument/2006/relationships/image" Target="../media/image51.png"/><Relationship Id="rId27" Type="http://schemas.openxmlformats.org/officeDocument/2006/relationships/image" Target="../media/image56.png"/><Relationship Id="rId30" Type="http://schemas.openxmlformats.org/officeDocument/2006/relationships/image" Target="../media/image59.png"/><Relationship Id="rId35" Type="http://schemas.openxmlformats.org/officeDocument/2006/relationships/image" Target="../media/image64.png"/><Relationship Id="rId43" Type="http://schemas.openxmlformats.org/officeDocument/2006/relationships/image" Target="../media/image72.png"/><Relationship Id="rId48" Type="http://schemas.openxmlformats.org/officeDocument/2006/relationships/image" Target="../media/image77.png"/><Relationship Id="rId56" Type="http://schemas.openxmlformats.org/officeDocument/2006/relationships/image" Target="../media/image81.emf"/><Relationship Id="rId8" Type="http://schemas.openxmlformats.org/officeDocument/2006/relationships/image" Target="../media/image37.png"/><Relationship Id="rId51" Type="http://schemas.openxmlformats.org/officeDocument/2006/relationships/image" Target="../media/image14.png"/><Relationship Id="rId3" Type="http://schemas.openxmlformats.org/officeDocument/2006/relationships/image" Target="../media/image32.png"/><Relationship Id="rId12" Type="http://schemas.openxmlformats.org/officeDocument/2006/relationships/image" Target="../media/image41.png"/><Relationship Id="rId17" Type="http://schemas.openxmlformats.org/officeDocument/2006/relationships/image" Target="../media/image46.png"/><Relationship Id="rId25" Type="http://schemas.openxmlformats.org/officeDocument/2006/relationships/image" Target="../media/image54.png"/><Relationship Id="rId33" Type="http://schemas.openxmlformats.org/officeDocument/2006/relationships/image" Target="../media/image62.png"/><Relationship Id="rId38" Type="http://schemas.openxmlformats.org/officeDocument/2006/relationships/image" Target="../media/image67.png"/><Relationship Id="rId46" Type="http://schemas.openxmlformats.org/officeDocument/2006/relationships/image" Target="../media/image75.png"/><Relationship Id="rId20" Type="http://schemas.openxmlformats.org/officeDocument/2006/relationships/image" Target="../media/image49.png"/><Relationship Id="rId41" Type="http://schemas.openxmlformats.org/officeDocument/2006/relationships/image" Target="../media/image70.png"/><Relationship Id="rId54" Type="http://schemas.openxmlformats.org/officeDocument/2006/relationships/image" Target="../media/image18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png"/><Relationship Id="rId15" Type="http://schemas.openxmlformats.org/officeDocument/2006/relationships/image" Target="../media/image44.png"/><Relationship Id="rId23" Type="http://schemas.openxmlformats.org/officeDocument/2006/relationships/image" Target="../media/image52.png"/><Relationship Id="rId28" Type="http://schemas.openxmlformats.org/officeDocument/2006/relationships/image" Target="../media/image57.png"/><Relationship Id="rId36" Type="http://schemas.openxmlformats.org/officeDocument/2006/relationships/image" Target="../media/image65.png"/><Relationship Id="rId49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svg"/><Relationship Id="rId5" Type="http://schemas.openxmlformats.org/officeDocument/2006/relationships/image" Target="../media/image14.png"/><Relationship Id="rId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orma libre 7">
            <a:extLst>
              <a:ext uri="{FF2B5EF4-FFF2-40B4-BE49-F238E27FC236}">
                <a16:creationId xmlns:a16="http://schemas.microsoft.com/office/drawing/2014/main" id="{F63B44A1-7EB6-DE33-74D4-EE4375B5244C}"/>
              </a:ext>
            </a:extLst>
          </p:cNvPr>
          <p:cNvSpPr/>
          <p:nvPr/>
        </p:nvSpPr>
        <p:spPr>
          <a:xfrm>
            <a:off x="625620" y="652072"/>
            <a:ext cx="109407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 dirty="0"/>
          </a:p>
        </p:txBody>
      </p:sp>
      <p:sp>
        <p:nvSpPr>
          <p:cNvPr id="9" name="Forma libre 8">
            <a:extLst>
              <a:ext uri="{FF2B5EF4-FFF2-40B4-BE49-F238E27FC236}">
                <a16:creationId xmlns:a16="http://schemas.microsoft.com/office/drawing/2014/main" id="{8D704412-5C13-130C-3F33-4F7DF70D4942}"/>
              </a:ext>
            </a:extLst>
          </p:cNvPr>
          <p:cNvSpPr/>
          <p:nvPr/>
        </p:nvSpPr>
        <p:spPr>
          <a:xfrm>
            <a:off x="625620" y="652072"/>
            <a:ext cx="10940759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>
            <a:gsLst>
              <a:gs pos="100000">
                <a:schemeClr val="tx1"/>
              </a:gs>
              <a:gs pos="42000">
                <a:srgbClr val="005FF4">
                  <a:alpha val="66000"/>
                </a:srgbClr>
              </a:gs>
            </a:gsLst>
            <a:path path="circle">
              <a:fillToRect l="100000" t="100000"/>
            </a:path>
          </a:grad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 dirty="0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F53AE2D7-E30C-F31D-C6B6-E73F146E8A4F}"/>
              </a:ext>
            </a:extLst>
          </p:cNvPr>
          <p:cNvSpPr txBox="1"/>
          <p:nvPr/>
        </p:nvSpPr>
        <p:spPr>
          <a:xfrm>
            <a:off x="1631691" y="2506841"/>
            <a:ext cx="5339603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Título de </a:t>
            </a:r>
          </a:p>
          <a:p>
            <a:pPr>
              <a:lnSpc>
                <a:spcPts val="6600"/>
              </a:lnSpc>
            </a:pP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701DBCD-1D56-ADBE-BD15-1974A9539650}"/>
              </a:ext>
            </a:extLst>
          </p:cNvPr>
          <p:cNvSpPr txBox="1"/>
          <p:nvPr/>
        </p:nvSpPr>
        <p:spPr>
          <a:xfrm>
            <a:off x="1631691" y="444583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Pulso Light" pitchFamily="2" charset="0"/>
              </a:rPr>
              <a:t>Subtítulo de la presentación</a:t>
            </a:r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B8077274-0717-FCBB-CEE3-EA18088A4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71" y="753743"/>
            <a:ext cx="2743743" cy="278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Gráfico 5">
            <a:extLst>
              <a:ext uri="{FF2B5EF4-FFF2-40B4-BE49-F238E27FC236}">
                <a16:creationId xmlns:a16="http://schemas.microsoft.com/office/drawing/2014/main" id="{ACBC98BF-3C24-16EA-5DCD-3FFB3ED92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63015" y="6111161"/>
            <a:ext cx="829203" cy="189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993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100000">
              <a:schemeClr val="tx1"/>
            </a:gs>
            <a:gs pos="64000">
              <a:srgbClr val="005FF4"/>
            </a:gs>
            <a:gs pos="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uadroTexto 13">
            <a:extLst>
              <a:ext uri="{FF2B5EF4-FFF2-40B4-BE49-F238E27FC236}">
                <a16:creationId xmlns:a16="http://schemas.microsoft.com/office/drawing/2014/main" id="{62599DA3-2D84-E1F1-A33A-DE9D81581856}"/>
              </a:ext>
            </a:extLst>
          </p:cNvPr>
          <p:cNvSpPr txBox="1"/>
          <p:nvPr/>
        </p:nvSpPr>
        <p:spPr>
          <a:xfrm>
            <a:off x="3135086" y="1695521"/>
            <a:ext cx="75005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2400" b="1" dirty="0" err="1">
                <a:latin typeface="Pulso Light" pitchFamily="2" charset="0"/>
              </a:rPr>
              <a:t>Lorem</a:t>
            </a:r>
            <a:r>
              <a:rPr lang="es-AR" sz="2400" b="1" dirty="0">
                <a:latin typeface="Pulso Light" pitchFamily="2" charset="0"/>
              </a:rPr>
              <a:t> </a:t>
            </a:r>
            <a:r>
              <a:rPr lang="es-AR" sz="2400" b="1" dirty="0" err="1">
                <a:latin typeface="Pulso Light" pitchFamily="2" charset="0"/>
              </a:rPr>
              <a:t>ipsum</a:t>
            </a:r>
            <a:r>
              <a:rPr lang="es-AR" sz="2400" b="1" dirty="0">
                <a:latin typeface="Pulso Light" pitchFamily="2" charset="0"/>
              </a:rPr>
              <a:t> </a:t>
            </a:r>
            <a:r>
              <a:rPr lang="es-AR" sz="2400" dirty="0">
                <a:latin typeface="Pulso Light" pitchFamily="2" charset="0"/>
              </a:rPr>
              <a:t>dolor </a:t>
            </a:r>
            <a:r>
              <a:rPr lang="es-AR" sz="2400" dirty="0" err="1">
                <a:latin typeface="Pulso Light" pitchFamily="2" charset="0"/>
              </a:rPr>
              <a:t>sit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amet</a:t>
            </a:r>
            <a:r>
              <a:rPr lang="es-AR" sz="2400" dirty="0">
                <a:latin typeface="Pulso Light" pitchFamily="2" charset="0"/>
              </a:rPr>
              <a:t>, </a:t>
            </a:r>
            <a:r>
              <a:rPr lang="es-AR" sz="24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24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24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, sed </a:t>
            </a:r>
            <a:r>
              <a:rPr lang="es-AR" sz="2400" dirty="0" err="1">
                <a:solidFill>
                  <a:srgbClr val="0067FF"/>
                </a:solidFill>
                <a:latin typeface="Pulso" pitchFamily="2" charset="0"/>
              </a:rPr>
              <a:t>diam</a:t>
            </a:r>
            <a:r>
              <a:rPr lang="es-AR" sz="2400" dirty="0">
                <a:solidFill>
                  <a:srgbClr val="A73DFC"/>
                </a:solidFill>
                <a:latin typeface="Pulso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nonummy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nibh</a:t>
            </a:r>
            <a:r>
              <a:rPr lang="es-AR" sz="2400" dirty="0">
                <a:latin typeface="Pulso Light" pitchFamily="2" charset="0"/>
              </a:rPr>
              <a:t> </a:t>
            </a:r>
            <a:r>
              <a:rPr lang="es-AR" sz="2400" dirty="0" err="1">
                <a:latin typeface="Pulso Light" pitchFamily="2" charset="0"/>
              </a:rPr>
              <a:t>euismod</a:t>
            </a:r>
            <a:endParaRPr lang="es-AR" sz="2400" dirty="0">
              <a:latin typeface="Pulso Light" pitchFamily="2" charset="0"/>
            </a:endParaRPr>
          </a:p>
        </p:txBody>
      </p:sp>
      <p:pic>
        <p:nvPicPr>
          <p:cNvPr id="3" name="Imagen 2" descr="Imagen que contiene objeto, tabla&#10;&#10;AI-generated content may be incorrect.">
            <a:extLst>
              <a:ext uri="{FF2B5EF4-FFF2-40B4-BE49-F238E27FC236}">
                <a16:creationId xmlns:a16="http://schemas.microsoft.com/office/drawing/2014/main" id="{96B545AE-4FF3-C228-CADE-D358FBAA41D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87" y="3202942"/>
            <a:ext cx="2651346" cy="2266009"/>
          </a:xfrm>
          <a:prstGeom prst="rect">
            <a:avLst/>
          </a:prstGeom>
        </p:spPr>
      </p:pic>
      <p:pic>
        <p:nvPicPr>
          <p:cNvPr id="9" name="Imagen 8" descr="Imagen de la pantalla de un video juego&#10;&#10;AI-generated content may be incorrect.">
            <a:extLst>
              <a:ext uri="{FF2B5EF4-FFF2-40B4-BE49-F238E27FC236}">
                <a16:creationId xmlns:a16="http://schemas.microsoft.com/office/drawing/2014/main" id="{6A16A522-D717-39EB-D481-B9C8B380415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7" y="3202942"/>
            <a:ext cx="2651346" cy="2266009"/>
          </a:xfrm>
          <a:prstGeom prst="rect">
            <a:avLst/>
          </a:prstGeom>
        </p:spPr>
      </p:pic>
      <p:pic>
        <p:nvPicPr>
          <p:cNvPr id="13" name="Imagen 12" descr="Patrón de fondo&#10;&#10;AI-generated content may be incorrect.">
            <a:extLst>
              <a:ext uri="{FF2B5EF4-FFF2-40B4-BE49-F238E27FC236}">
                <a16:creationId xmlns:a16="http://schemas.microsoft.com/office/drawing/2014/main" id="{2B07A7CC-1DEF-2A99-2A50-76FFE8E1EA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4" y="3202942"/>
            <a:ext cx="2651346" cy="226600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C144D3F-CBC1-B6B9-0AFD-A87AB33F5417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3449A33-F89F-6683-D9FE-2A49FEE6CB19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D2F7440-A3F7-9530-2538-71DDEB0C535F}"/>
              </a:ext>
            </a:extLst>
          </p:cNvPr>
          <p:cNvSpPr txBox="1"/>
          <p:nvPr/>
        </p:nvSpPr>
        <p:spPr>
          <a:xfrm>
            <a:off x="1588720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Frase</a:t>
            </a:r>
          </a:p>
          <a:p>
            <a:r>
              <a:rPr lang="es-AR" dirty="0">
                <a:latin typeface="Pulso" pitchFamily="2" charset="0"/>
              </a:rPr>
              <a:t>Destacada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1A3F7CD-A4C1-C722-609F-D4F99EBCED3F}"/>
              </a:ext>
            </a:extLst>
          </p:cNvPr>
          <p:cNvSpPr txBox="1"/>
          <p:nvPr/>
        </p:nvSpPr>
        <p:spPr>
          <a:xfrm>
            <a:off x="4756592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Fase</a:t>
            </a:r>
          </a:p>
          <a:p>
            <a:r>
              <a:rPr lang="es-AR" dirty="0">
                <a:latin typeface="Pulso" pitchFamily="2" charset="0"/>
              </a:rPr>
              <a:t>Destacada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387A9E7-8F1F-FD74-D14A-4D50C70FE8B5}"/>
              </a:ext>
            </a:extLst>
          </p:cNvPr>
          <p:cNvSpPr txBox="1"/>
          <p:nvPr/>
        </p:nvSpPr>
        <p:spPr>
          <a:xfrm>
            <a:off x="7997941" y="3136610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dirty="0">
                <a:latin typeface="Pulso" pitchFamily="2" charset="0"/>
              </a:rPr>
              <a:t>Frase</a:t>
            </a:r>
          </a:p>
          <a:p>
            <a:r>
              <a:rPr lang="es-AR" dirty="0">
                <a:latin typeface="Pulso" pitchFamily="2" charset="0"/>
              </a:rPr>
              <a:t>Destacada</a:t>
            </a:r>
          </a:p>
        </p:txBody>
      </p:sp>
    </p:spTree>
    <p:extLst>
      <p:ext uri="{BB962C8B-B14F-4D97-AF65-F5344CB8AC3E}">
        <p14:creationId xmlns:p14="http://schemas.microsoft.com/office/powerpoint/2010/main" val="62991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6C0C0514-0EF1-2EE1-D9FD-B9122A120E6A}"/>
              </a:ext>
            </a:extLst>
          </p:cNvPr>
          <p:cNvSpPr txBox="1"/>
          <p:nvPr/>
        </p:nvSpPr>
        <p:spPr>
          <a:xfrm>
            <a:off x="1992190" y="1200326"/>
            <a:ext cx="463748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 dirty="0">
                <a:solidFill>
                  <a:srgbClr val="0067FF"/>
                </a:solidFill>
                <a:latin typeface="Pulso Light" pitchFamily="2" charset="0"/>
              </a:rPr>
              <a:t>Título de 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EDBCCEDA-941E-BECC-C04A-5B66D4277A7E}"/>
              </a:ext>
            </a:extLst>
          </p:cNvPr>
          <p:cNvSpPr txBox="1"/>
          <p:nvPr/>
        </p:nvSpPr>
        <p:spPr>
          <a:xfrm>
            <a:off x="3089393" y="2526107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86CB626B-76FD-F53A-2B15-9078EA5A6E0D}"/>
              </a:ext>
            </a:extLst>
          </p:cNvPr>
          <p:cNvSpPr txBox="1"/>
          <p:nvPr/>
        </p:nvSpPr>
        <p:spPr>
          <a:xfrm>
            <a:off x="3089393" y="2825567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FC5DEBC-59E5-5789-BDC3-173EA9000463}"/>
              </a:ext>
            </a:extLst>
          </p:cNvPr>
          <p:cNvSpPr txBox="1"/>
          <p:nvPr/>
        </p:nvSpPr>
        <p:spPr>
          <a:xfrm>
            <a:off x="3089393" y="3709179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FE45409-F8BA-C751-0F93-3B02A6AF7758}"/>
              </a:ext>
            </a:extLst>
          </p:cNvPr>
          <p:cNvSpPr txBox="1"/>
          <p:nvPr/>
        </p:nvSpPr>
        <p:spPr>
          <a:xfrm>
            <a:off x="3089393" y="3966682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592F1CF1-2B88-EA12-BA18-32A45086B0BB}"/>
              </a:ext>
            </a:extLst>
          </p:cNvPr>
          <p:cNvSpPr txBox="1"/>
          <p:nvPr/>
        </p:nvSpPr>
        <p:spPr>
          <a:xfrm>
            <a:off x="3089393" y="4696580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CF2C154-6F4C-C15A-11C8-1D3B2EFDF620}"/>
              </a:ext>
            </a:extLst>
          </p:cNvPr>
          <p:cNvSpPr txBox="1"/>
          <p:nvPr/>
        </p:nvSpPr>
        <p:spPr>
          <a:xfrm>
            <a:off x="3089393" y="4954083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61F8B2-B093-1D06-74FB-82F00C53B037}"/>
              </a:ext>
            </a:extLst>
          </p:cNvPr>
          <p:cNvSpPr txBox="1"/>
          <p:nvPr/>
        </p:nvSpPr>
        <p:spPr>
          <a:xfrm>
            <a:off x="7396089" y="2503646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B3FAD0-0E00-C201-F715-B00C6FCC6C9B}"/>
              </a:ext>
            </a:extLst>
          </p:cNvPr>
          <p:cNvSpPr txBox="1"/>
          <p:nvPr/>
        </p:nvSpPr>
        <p:spPr>
          <a:xfrm>
            <a:off x="7396089" y="280310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D46ACB-6665-6E17-912D-130C9E021FF2}"/>
              </a:ext>
            </a:extLst>
          </p:cNvPr>
          <p:cNvSpPr txBox="1"/>
          <p:nvPr/>
        </p:nvSpPr>
        <p:spPr>
          <a:xfrm>
            <a:off x="7396089" y="3686718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C3F8D1-FFD0-9606-6EC8-DC34F2427630}"/>
              </a:ext>
            </a:extLst>
          </p:cNvPr>
          <p:cNvSpPr txBox="1"/>
          <p:nvPr/>
        </p:nvSpPr>
        <p:spPr>
          <a:xfrm>
            <a:off x="7396089" y="3944221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27824C-FD26-D67A-CE68-0C6EAFC1AC96}"/>
              </a:ext>
            </a:extLst>
          </p:cNvPr>
          <p:cNvSpPr txBox="1"/>
          <p:nvPr/>
        </p:nvSpPr>
        <p:spPr>
          <a:xfrm>
            <a:off x="7396089" y="4674119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 dirty="0">
                <a:solidFill>
                  <a:srgbClr val="0067FF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E4A4BA-6674-B9CD-4B38-67ACB351854F}"/>
              </a:ext>
            </a:extLst>
          </p:cNvPr>
          <p:cNvSpPr txBox="1"/>
          <p:nvPr/>
        </p:nvSpPr>
        <p:spPr>
          <a:xfrm>
            <a:off x="7396089" y="4931622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141C40D-C456-69E9-3CB4-1AF89B3D0A79}"/>
              </a:ext>
            </a:extLst>
          </p:cNvPr>
          <p:cNvGrpSpPr/>
          <p:nvPr/>
        </p:nvGrpSpPr>
        <p:grpSpPr>
          <a:xfrm>
            <a:off x="1992190" y="2420435"/>
            <a:ext cx="859478" cy="859478"/>
            <a:chOff x="1811693" y="2420435"/>
            <a:chExt cx="859478" cy="85947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FEC445D0-B7D3-5196-E40D-3CAA0C8A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5DC7BBE-A82F-81C6-DDC9-E842FD8625ED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9A4B9F5-1D97-6092-351E-AB9FD03E9CA7}"/>
              </a:ext>
            </a:extLst>
          </p:cNvPr>
          <p:cNvGrpSpPr/>
          <p:nvPr/>
        </p:nvGrpSpPr>
        <p:grpSpPr>
          <a:xfrm>
            <a:off x="1992190" y="3519148"/>
            <a:ext cx="859478" cy="859478"/>
            <a:chOff x="1811693" y="2420435"/>
            <a:chExt cx="859478" cy="85947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6C1E39AF-6CAF-EE9D-FF67-BD300EBD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1977403-451E-DBCA-6128-9E511A6430F5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grpSp>
        <p:nvGrpSpPr>
          <p:cNvPr id="27" name="Grupo 26">
            <a:extLst>
              <a:ext uri="{FF2B5EF4-FFF2-40B4-BE49-F238E27FC236}">
                <a16:creationId xmlns:a16="http://schemas.microsoft.com/office/drawing/2014/main" id="{7CFD1390-03B2-F72D-EA9C-C1FE34A87D79}"/>
              </a:ext>
            </a:extLst>
          </p:cNvPr>
          <p:cNvGrpSpPr/>
          <p:nvPr/>
        </p:nvGrpSpPr>
        <p:grpSpPr>
          <a:xfrm>
            <a:off x="1992190" y="4617861"/>
            <a:ext cx="859478" cy="859478"/>
            <a:chOff x="1811693" y="2420435"/>
            <a:chExt cx="859478" cy="859478"/>
          </a:xfrm>
        </p:grpSpPr>
        <p:pic>
          <p:nvPicPr>
            <p:cNvPr id="28" name="Imagen 27">
              <a:extLst>
                <a:ext uri="{FF2B5EF4-FFF2-40B4-BE49-F238E27FC236}">
                  <a16:creationId xmlns:a16="http://schemas.microsoft.com/office/drawing/2014/main" id="{5C333E24-F60D-A048-CC40-D17658D110A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29" name="Elipse 28">
              <a:extLst>
                <a:ext uri="{FF2B5EF4-FFF2-40B4-BE49-F238E27FC236}">
                  <a16:creationId xmlns:a16="http://schemas.microsoft.com/office/drawing/2014/main" id="{C3604745-DA14-5275-1580-3EF852BAAFE7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52AF934-5D56-7A45-C37F-1AA2671F3139}"/>
              </a:ext>
            </a:extLst>
          </p:cNvPr>
          <p:cNvGrpSpPr/>
          <p:nvPr/>
        </p:nvGrpSpPr>
        <p:grpSpPr>
          <a:xfrm>
            <a:off x="6299147" y="2373367"/>
            <a:ext cx="859478" cy="859478"/>
            <a:chOff x="1811693" y="2420435"/>
            <a:chExt cx="859478" cy="859478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81622CC-BD8F-5764-56C1-0916673C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FFCA8D4-997E-021B-EFDE-0BAA08DD9C03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E41BE09-DD92-0335-1C69-DE6BE18D0854}"/>
              </a:ext>
            </a:extLst>
          </p:cNvPr>
          <p:cNvGrpSpPr/>
          <p:nvPr/>
        </p:nvGrpSpPr>
        <p:grpSpPr>
          <a:xfrm>
            <a:off x="6299147" y="3472080"/>
            <a:ext cx="859478" cy="859478"/>
            <a:chOff x="1811693" y="2420435"/>
            <a:chExt cx="859478" cy="859478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82C855B-BD2A-7657-BE0C-02DB7BFC5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6D07281-6B74-02CE-FA75-47CBB6BFA86B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9DB85C2-BF13-DD7C-04C1-91C1EDCE9197}"/>
              </a:ext>
            </a:extLst>
          </p:cNvPr>
          <p:cNvGrpSpPr/>
          <p:nvPr/>
        </p:nvGrpSpPr>
        <p:grpSpPr>
          <a:xfrm>
            <a:off x="6299147" y="4570793"/>
            <a:ext cx="859478" cy="859478"/>
            <a:chOff x="1811693" y="2420435"/>
            <a:chExt cx="859478" cy="859478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06D76D29-622A-D1ED-AC46-BF15F5A98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9913ECA-8F6B-3FAE-71C0-74F845ED75B1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005FF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 dirty="0"/>
            </a:p>
          </p:txBody>
        </p:sp>
      </p:grp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B9D7F77A-1A43-52DC-2B9E-91106AF6407C}"/>
              </a:ext>
            </a:extLst>
          </p:cNvPr>
          <p:cNvCxnSpPr>
            <a:cxnSpLocks/>
          </p:cNvCxnSpPr>
          <p:nvPr/>
        </p:nvCxnSpPr>
        <p:spPr>
          <a:xfrm>
            <a:off x="1992190" y="1905249"/>
            <a:ext cx="8165064" cy="0"/>
          </a:xfrm>
          <a:prstGeom prst="line">
            <a:avLst/>
          </a:prstGeom>
          <a:ln>
            <a:solidFill>
              <a:srgbClr val="009CE3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4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44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FF3B446-BD65-FB82-ABA4-E1EBE729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88D21D8-C65B-46D3-F012-D4AC188083B0}"/>
              </a:ext>
            </a:extLst>
          </p:cNvPr>
          <p:cNvSpPr txBox="1"/>
          <p:nvPr/>
        </p:nvSpPr>
        <p:spPr>
          <a:xfrm>
            <a:off x="1351937" y="2351763"/>
            <a:ext cx="41390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4800" dirty="0">
                <a:solidFill>
                  <a:srgbClr val="0067FF"/>
                </a:solidFill>
                <a:latin typeface="Pulso Light" pitchFamily="2" charset="0"/>
              </a:rPr>
              <a:t>Título de           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A45813-B350-EB83-4B40-D8E3F161F8E4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3E8DA0-47DB-4FE1-C14D-9056A90A194A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403D25E7-DEC2-F170-FD74-FD5DCE38F831}"/>
              </a:ext>
            </a:extLst>
          </p:cNvPr>
          <p:cNvSpPr/>
          <p:nvPr/>
        </p:nvSpPr>
        <p:spPr>
          <a:xfrm>
            <a:off x="6179737" y="1739806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redondeado 16">
            <a:extLst>
              <a:ext uri="{FF2B5EF4-FFF2-40B4-BE49-F238E27FC236}">
                <a16:creationId xmlns:a16="http://schemas.microsoft.com/office/drawing/2014/main" id="{3E433B98-DE75-D9FE-14F8-5640E3D7E522}"/>
              </a:ext>
            </a:extLst>
          </p:cNvPr>
          <p:cNvSpPr/>
          <p:nvPr/>
        </p:nvSpPr>
        <p:spPr>
          <a:xfrm>
            <a:off x="6179737" y="3035657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redondeado 17">
            <a:extLst>
              <a:ext uri="{FF2B5EF4-FFF2-40B4-BE49-F238E27FC236}">
                <a16:creationId xmlns:a16="http://schemas.microsoft.com/office/drawing/2014/main" id="{168DE13A-117C-CB01-29DE-4BD987BB2813}"/>
              </a:ext>
            </a:extLst>
          </p:cNvPr>
          <p:cNvSpPr/>
          <p:nvPr/>
        </p:nvSpPr>
        <p:spPr>
          <a:xfrm>
            <a:off x="6179737" y="4331508"/>
            <a:ext cx="4210259" cy="1115373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3804EB-8380-299D-A897-E10C6D43F617}"/>
              </a:ext>
            </a:extLst>
          </p:cNvPr>
          <p:cNvSpPr txBox="1"/>
          <p:nvPr/>
        </p:nvSpPr>
        <p:spPr>
          <a:xfrm>
            <a:off x="1351938" y="4237736"/>
            <a:ext cx="3565056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dirty="0" err="1">
                <a:latin typeface="Pulso Light" pitchFamily="2" charset="0"/>
              </a:rPr>
              <a:t>Lorem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ipsum</a:t>
            </a:r>
            <a:r>
              <a:rPr lang="es-AR" sz="1400" dirty="0">
                <a:latin typeface="Pulso Light" pitchFamily="2" charset="0"/>
              </a:rPr>
              <a:t> dolor </a:t>
            </a:r>
            <a:r>
              <a:rPr lang="es-AR" sz="1400" dirty="0" err="1">
                <a:latin typeface="Pulso Light" pitchFamily="2" charset="0"/>
              </a:rPr>
              <a:t>sit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amet</a:t>
            </a:r>
            <a:r>
              <a:rPr lang="es-AR" sz="1400" dirty="0">
                <a:latin typeface="Pulso Light" pitchFamily="2" charset="0"/>
              </a:rPr>
              <a:t>, </a:t>
            </a:r>
            <a:r>
              <a:rPr lang="es-AR" sz="1400" dirty="0" err="1">
                <a:latin typeface="Pulso Light" pitchFamily="2" charset="0"/>
              </a:rPr>
              <a:t>consectetuer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adipiscing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elit</a:t>
            </a:r>
            <a:r>
              <a:rPr lang="es-AR" sz="1400" dirty="0">
                <a:latin typeface="Pulso Light" pitchFamily="2" charset="0"/>
              </a:rPr>
              <a:t>, sed </a:t>
            </a:r>
            <a:r>
              <a:rPr lang="es-AR" sz="1400" dirty="0" err="1">
                <a:latin typeface="Pulso Light" pitchFamily="2" charset="0"/>
              </a:rPr>
              <a:t>diam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nonummy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nibh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euismod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tincidunt</a:t>
            </a:r>
            <a:r>
              <a:rPr lang="es-AR" sz="1400" dirty="0">
                <a:latin typeface="Pulso Light" pitchFamily="2" charset="0"/>
              </a:rPr>
              <a:t> ut </a:t>
            </a:r>
            <a:r>
              <a:rPr lang="es-AR" sz="1400" dirty="0" err="1">
                <a:latin typeface="Pulso Light" pitchFamily="2" charset="0"/>
              </a:rPr>
              <a:t>laoreet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dolore</a:t>
            </a:r>
            <a:r>
              <a:rPr lang="es-AR" sz="1400" dirty="0">
                <a:latin typeface="Pulso Light" pitchFamily="2" charset="0"/>
              </a:rPr>
              <a:t> magna </a:t>
            </a:r>
            <a:r>
              <a:rPr lang="es-AR" sz="1400" dirty="0" err="1">
                <a:latin typeface="Pulso Light" pitchFamily="2" charset="0"/>
              </a:rPr>
              <a:t>aliquam</a:t>
            </a:r>
            <a:r>
              <a:rPr lang="es-AR" sz="1400" dirty="0">
                <a:latin typeface="Pulso Light" pitchFamily="2" charset="0"/>
              </a:rPr>
              <a:t> era.</a:t>
            </a:r>
          </a:p>
        </p:txBody>
      </p:sp>
      <p:sp>
        <p:nvSpPr>
          <p:cNvPr id="20" name="Rectángulo: esquinas redondeadas 5">
            <a:extLst>
              <a:ext uri="{FF2B5EF4-FFF2-40B4-BE49-F238E27FC236}">
                <a16:creationId xmlns:a16="http://schemas.microsoft.com/office/drawing/2014/main" id="{0FC915CC-2006-4597-4812-CEA40DAF9B7A}"/>
              </a:ext>
            </a:extLst>
          </p:cNvPr>
          <p:cNvSpPr/>
          <p:nvPr/>
        </p:nvSpPr>
        <p:spPr>
          <a:xfrm>
            <a:off x="1351937" y="1432904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7A2897-26E0-F88C-19A3-8E5CBFB16A73}"/>
              </a:ext>
            </a:extLst>
          </p:cNvPr>
          <p:cNvSpPr txBox="1"/>
          <p:nvPr/>
        </p:nvSpPr>
        <p:spPr>
          <a:xfrm>
            <a:off x="1404345" y="1476928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PersonalEvoluciona</a:t>
            </a:r>
            <a:endParaRPr lang="es-AR" sz="1050" dirty="0">
              <a:latin typeface="Pulso Light" pitchFamily="2" charset="0"/>
            </a:endParaRPr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2E1119-F8AC-4F37-F83D-D1BD2C9B2160}"/>
              </a:ext>
            </a:extLst>
          </p:cNvPr>
          <p:cNvSpPr/>
          <p:nvPr/>
        </p:nvSpPr>
        <p:spPr>
          <a:xfrm>
            <a:off x="5934990" y="2044762"/>
            <a:ext cx="542503" cy="542503"/>
          </a:xfrm>
          <a:prstGeom prst="ellipse">
            <a:avLst/>
          </a:prstGeom>
          <a:solidFill>
            <a:srgbClr val="005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AAF2199-2F80-213B-5B96-D58E3D419CC3}"/>
              </a:ext>
            </a:extLst>
          </p:cNvPr>
          <p:cNvSpPr txBox="1"/>
          <p:nvPr/>
        </p:nvSpPr>
        <p:spPr>
          <a:xfrm>
            <a:off x="6053795" y="2131347"/>
            <a:ext cx="3048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  <a:latin typeface="Pulso" pitchFamily="2" charset="0"/>
              </a:rPr>
              <a:t>1</a:t>
            </a:r>
          </a:p>
        </p:txBody>
      </p:sp>
      <p:sp>
        <p:nvSpPr>
          <p:cNvPr id="25" name="Elipse 24">
            <a:extLst>
              <a:ext uri="{FF2B5EF4-FFF2-40B4-BE49-F238E27FC236}">
                <a16:creationId xmlns:a16="http://schemas.microsoft.com/office/drawing/2014/main" id="{297F8276-1388-A918-9854-05A217E3C1C2}"/>
              </a:ext>
            </a:extLst>
          </p:cNvPr>
          <p:cNvSpPr/>
          <p:nvPr/>
        </p:nvSpPr>
        <p:spPr>
          <a:xfrm>
            <a:off x="5934990" y="3341458"/>
            <a:ext cx="542503" cy="542503"/>
          </a:xfrm>
          <a:prstGeom prst="ellipse">
            <a:avLst/>
          </a:prstGeom>
          <a:solidFill>
            <a:srgbClr val="005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CuadroTexto 25">
            <a:extLst>
              <a:ext uri="{FF2B5EF4-FFF2-40B4-BE49-F238E27FC236}">
                <a16:creationId xmlns:a16="http://schemas.microsoft.com/office/drawing/2014/main" id="{EE66F45B-B6AF-CD90-0418-456FF5350841}"/>
              </a:ext>
            </a:extLst>
          </p:cNvPr>
          <p:cNvSpPr txBox="1"/>
          <p:nvPr/>
        </p:nvSpPr>
        <p:spPr>
          <a:xfrm>
            <a:off x="6053795" y="3428043"/>
            <a:ext cx="333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  <a:latin typeface="Pulso" pitchFamily="2" charset="0"/>
              </a:rPr>
              <a:t>2</a:t>
            </a:r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CD3DAA35-9D4A-8943-55B0-872FAB6102B7}"/>
              </a:ext>
            </a:extLst>
          </p:cNvPr>
          <p:cNvSpPr/>
          <p:nvPr/>
        </p:nvSpPr>
        <p:spPr>
          <a:xfrm>
            <a:off x="5934990" y="4643593"/>
            <a:ext cx="542503" cy="542503"/>
          </a:xfrm>
          <a:prstGeom prst="ellipse">
            <a:avLst/>
          </a:prstGeom>
          <a:solidFill>
            <a:srgbClr val="005FF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78026650-8C00-5AED-67D9-E9B5FBA8EE59}"/>
              </a:ext>
            </a:extLst>
          </p:cNvPr>
          <p:cNvSpPr txBox="1"/>
          <p:nvPr/>
        </p:nvSpPr>
        <p:spPr>
          <a:xfrm>
            <a:off x="6053795" y="4730178"/>
            <a:ext cx="3305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b="1" dirty="0">
                <a:solidFill>
                  <a:schemeClr val="bg1"/>
                </a:solidFill>
                <a:latin typeface="Pulso" pitchFamily="2" charset="0"/>
              </a:rPr>
              <a:t>3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ACA0FBE-DF17-55D1-3AED-48EF8F79BF78}"/>
              </a:ext>
            </a:extLst>
          </p:cNvPr>
          <p:cNvSpPr txBox="1"/>
          <p:nvPr/>
        </p:nvSpPr>
        <p:spPr>
          <a:xfrm>
            <a:off x="8338605" y="2020493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ABE15139-4154-E399-5B92-42722CFDADEF}"/>
              </a:ext>
            </a:extLst>
          </p:cNvPr>
          <p:cNvSpPr txBox="1"/>
          <p:nvPr/>
        </p:nvSpPr>
        <p:spPr>
          <a:xfrm>
            <a:off x="8338605" y="3374543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3" name="CuadroTexto 32">
            <a:extLst>
              <a:ext uri="{FF2B5EF4-FFF2-40B4-BE49-F238E27FC236}">
                <a16:creationId xmlns:a16="http://schemas.microsoft.com/office/drawing/2014/main" id="{6F159010-EA96-8871-5CF1-B89E05114312}"/>
              </a:ext>
            </a:extLst>
          </p:cNvPr>
          <p:cNvSpPr txBox="1"/>
          <p:nvPr/>
        </p:nvSpPr>
        <p:spPr>
          <a:xfrm>
            <a:off x="8338605" y="4612195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46E3EFA-8FE9-6B81-A6D3-B4DB8A7D4B5C}"/>
              </a:ext>
            </a:extLst>
          </p:cNvPr>
          <p:cNvCxnSpPr/>
          <p:nvPr/>
        </p:nvCxnSpPr>
        <p:spPr>
          <a:xfrm>
            <a:off x="8122444" y="1948774"/>
            <a:ext cx="0" cy="723609"/>
          </a:xfrm>
          <a:prstGeom prst="line">
            <a:avLst/>
          </a:prstGeom>
          <a:ln>
            <a:solidFill>
              <a:srgbClr val="005F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Conector recto 35">
            <a:extLst>
              <a:ext uri="{FF2B5EF4-FFF2-40B4-BE49-F238E27FC236}">
                <a16:creationId xmlns:a16="http://schemas.microsoft.com/office/drawing/2014/main" id="{490215B7-891F-0F44-2D34-65070805CBF2}"/>
              </a:ext>
            </a:extLst>
          </p:cNvPr>
          <p:cNvCxnSpPr/>
          <p:nvPr/>
        </p:nvCxnSpPr>
        <p:spPr>
          <a:xfrm>
            <a:off x="8122444" y="3270644"/>
            <a:ext cx="0" cy="723609"/>
          </a:xfrm>
          <a:prstGeom prst="line">
            <a:avLst/>
          </a:prstGeom>
          <a:ln>
            <a:solidFill>
              <a:srgbClr val="005F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Conector recto 36">
            <a:extLst>
              <a:ext uri="{FF2B5EF4-FFF2-40B4-BE49-F238E27FC236}">
                <a16:creationId xmlns:a16="http://schemas.microsoft.com/office/drawing/2014/main" id="{727CDAF2-F943-5991-EDF3-3DA421973959}"/>
              </a:ext>
            </a:extLst>
          </p:cNvPr>
          <p:cNvCxnSpPr/>
          <p:nvPr/>
        </p:nvCxnSpPr>
        <p:spPr>
          <a:xfrm>
            <a:off x="8122444" y="4541063"/>
            <a:ext cx="0" cy="723609"/>
          </a:xfrm>
          <a:prstGeom prst="line">
            <a:avLst/>
          </a:prstGeom>
          <a:ln>
            <a:solidFill>
              <a:srgbClr val="005FF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076EA4-5AE9-CE10-CBC1-F12DFAC1EB57}"/>
              </a:ext>
            </a:extLst>
          </p:cNvPr>
          <p:cNvSpPr txBox="1"/>
          <p:nvPr/>
        </p:nvSpPr>
        <p:spPr>
          <a:xfrm>
            <a:off x="6865016" y="2082048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 dirty="0">
                <a:solidFill>
                  <a:srgbClr val="005FF4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64E20858-FF24-1E64-85C5-10128D2D3E77}"/>
              </a:ext>
            </a:extLst>
          </p:cNvPr>
          <p:cNvSpPr txBox="1"/>
          <p:nvPr/>
        </p:nvSpPr>
        <p:spPr>
          <a:xfrm>
            <a:off x="6921535" y="3405320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 dirty="0">
                <a:solidFill>
                  <a:srgbClr val="005FF4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00173FE-CB63-6FEE-56B3-C81C1429AA07}"/>
              </a:ext>
            </a:extLst>
          </p:cNvPr>
          <p:cNvSpPr txBox="1"/>
          <p:nvPr/>
        </p:nvSpPr>
        <p:spPr>
          <a:xfrm>
            <a:off x="6921535" y="4656645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 dirty="0">
                <a:solidFill>
                  <a:srgbClr val="005FF4"/>
                </a:solidFill>
                <a:latin typeface="Pulso" pitchFamily="2" charset="0"/>
              </a:rPr>
              <a:t>Frase Corta</a:t>
            </a:r>
          </a:p>
        </p:txBody>
      </p:sp>
    </p:spTree>
    <p:extLst>
      <p:ext uri="{BB962C8B-B14F-4D97-AF65-F5344CB8AC3E}">
        <p14:creationId xmlns:p14="http://schemas.microsoft.com/office/powerpoint/2010/main" val="99827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a persona&#10;&#10;AI-generated content may be incorrect.">
            <a:extLst>
              <a:ext uri="{FF2B5EF4-FFF2-40B4-BE49-F238E27FC236}">
                <a16:creationId xmlns:a16="http://schemas.microsoft.com/office/drawing/2014/main" id="{C868D04D-A403-1291-86D8-4AA373EF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27" y="4495602"/>
            <a:ext cx="375135" cy="382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72BCC0-DA5C-F854-5665-4FE8F248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82" y="5147112"/>
            <a:ext cx="308934" cy="331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ACC554-76F9-4A7A-C2DE-564EC6B6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5" y="5160428"/>
            <a:ext cx="353068" cy="3530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2F7FE9-858A-CC1C-977E-5AF989F099E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56" y="5149811"/>
            <a:ext cx="382490" cy="3457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06D5B1-6630-8777-95A9-B7E32504EAB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5151858"/>
            <a:ext cx="353068" cy="3310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58C430-F541-814C-BEAF-DCE54C85FA62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39" y="5196853"/>
            <a:ext cx="367779" cy="301579"/>
          </a:xfrm>
          <a:prstGeom prst="rect">
            <a:avLst/>
          </a:prstGeom>
        </p:spPr>
      </p:pic>
      <p:pic>
        <p:nvPicPr>
          <p:cNvPr id="19" name="Imagen 18" descr="Icono&#10;&#10;AI-generated content may be incorrect.">
            <a:extLst>
              <a:ext uri="{FF2B5EF4-FFF2-40B4-BE49-F238E27FC236}">
                <a16:creationId xmlns:a16="http://schemas.microsoft.com/office/drawing/2014/main" id="{E46155A6-1B49-CFE8-8BF5-4B16FB23EEA0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37" y="5133470"/>
            <a:ext cx="382490" cy="367779"/>
          </a:xfrm>
          <a:prstGeom prst="rect">
            <a:avLst/>
          </a:prstGeom>
        </p:spPr>
      </p:pic>
      <p:pic>
        <p:nvPicPr>
          <p:cNvPr id="21" name="Imagen 20" descr="Icono&#10;&#10;AI-generated content may be incorrect.">
            <a:extLst>
              <a:ext uri="{FF2B5EF4-FFF2-40B4-BE49-F238E27FC236}">
                <a16:creationId xmlns:a16="http://schemas.microsoft.com/office/drawing/2014/main" id="{2A2AE919-48E1-424C-3343-8791DC9E4CC3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5" y="5138361"/>
            <a:ext cx="397201" cy="37513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11E5C1-C0A9-3B35-5A67-CDAB17F31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7" y="5138361"/>
            <a:ext cx="397201" cy="316290"/>
          </a:xfrm>
          <a:prstGeom prst="rect">
            <a:avLst/>
          </a:prstGeom>
        </p:spPr>
      </p:pic>
      <p:pic>
        <p:nvPicPr>
          <p:cNvPr id="25" name="Imagen 24" descr="Un dibujo de una persona&#10;&#10;AI-generated content may be incorrect.">
            <a:extLst>
              <a:ext uri="{FF2B5EF4-FFF2-40B4-BE49-F238E27FC236}">
                <a16:creationId xmlns:a16="http://schemas.microsoft.com/office/drawing/2014/main" id="{33F82FF7-EA3A-CCF9-DBE9-3E7180B25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14" y="4453047"/>
            <a:ext cx="375135" cy="3677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632F3A5-05A9-805D-DEDF-71055D214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69" y="4502957"/>
            <a:ext cx="353068" cy="353068"/>
          </a:xfrm>
          <a:prstGeom prst="rect">
            <a:avLst/>
          </a:prstGeom>
        </p:spPr>
      </p:pic>
      <p:pic>
        <p:nvPicPr>
          <p:cNvPr id="29" name="Imagen 28" descr="Un dibujo de una persona&#10;&#10;AI-generated content may be incorrect.">
            <a:extLst>
              <a:ext uri="{FF2B5EF4-FFF2-40B4-BE49-F238E27FC236}">
                <a16:creationId xmlns:a16="http://schemas.microsoft.com/office/drawing/2014/main" id="{523C6C48-3D61-BC9C-61E8-835899678ABB}"/>
              </a:ext>
            </a:extLst>
          </p:cNvPr>
          <p:cNvPicPr>
            <a:picLocks noChangeAspect="1"/>
          </p:cNvPicPr>
          <p:nvPr/>
        </p:nvPicPr>
        <p:blipFill>
          <a:blip r:embed="rId1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77" y="3308732"/>
            <a:ext cx="463401" cy="39720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D039AF-007E-9E85-F579-85981F6FF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44" y="4502957"/>
            <a:ext cx="345712" cy="3677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E2A2A71-FF56-10F3-0260-22781BF85871}"/>
              </a:ext>
            </a:extLst>
          </p:cNvPr>
          <p:cNvPicPr>
            <a:picLocks noChangeAspect="1"/>
          </p:cNvPicPr>
          <p:nvPr/>
        </p:nvPicPr>
        <p:blipFill>
          <a:blip r:embed="rId1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2" y="4515205"/>
            <a:ext cx="411912" cy="36042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5457E3A-D76F-4236-916C-BFE3BAA77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41" y="4536059"/>
            <a:ext cx="389845" cy="3383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C901D77-94FF-0B9F-6735-FD57AFB9C367}"/>
              </a:ext>
            </a:extLst>
          </p:cNvPr>
          <p:cNvPicPr>
            <a:picLocks noChangeAspect="1"/>
          </p:cNvPicPr>
          <p:nvPr/>
        </p:nvPicPr>
        <p:blipFill>
          <a:blip r:embed="rId1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1" y="4528703"/>
            <a:ext cx="382490" cy="35306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C4D2734-0C37-2DA9-1D4B-197716C08A22}"/>
              </a:ext>
            </a:extLst>
          </p:cNvPr>
          <p:cNvPicPr>
            <a:picLocks noChangeAspect="1"/>
          </p:cNvPicPr>
          <p:nvPr/>
        </p:nvPicPr>
        <p:blipFill>
          <a:blip r:embed="rId1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4528703"/>
            <a:ext cx="308934" cy="3162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585952C-296B-A47C-CBC4-45232AD25E20}"/>
              </a:ext>
            </a:extLst>
          </p:cNvPr>
          <p:cNvPicPr>
            <a:picLocks noChangeAspect="1"/>
          </p:cNvPicPr>
          <p:nvPr/>
        </p:nvPicPr>
        <p:blipFill>
          <a:blip r:embed="rId1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48" y="3924330"/>
            <a:ext cx="382490" cy="33100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2A1FB8F-FDD2-DE9D-AFAB-328D78B2DB15}"/>
              </a:ext>
            </a:extLst>
          </p:cNvPr>
          <p:cNvPicPr>
            <a:picLocks noChangeAspect="1"/>
          </p:cNvPicPr>
          <p:nvPr/>
        </p:nvPicPr>
        <p:blipFill>
          <a:blip r:embed="rId2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32" y="3937534"/>
            <a:ext cx="411912" cy="3383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1342FA9-0CFB-EC8E-D393-D8CC69AE855D}"/>
              </a:ext>
            </a:extLst>
          </p:cNvPr>
          <p:cNvPicPr>
            <a:picLocks noChangeAspect="1"/>
          </p:cNvPicPr>
          <p:nvPr/>
        </p:nvPicPr>
        <p:blipFill>
          <a:blip r:embed="rId2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10" y="3965860"/>
            <a:ext cx="308934" cy="308934"/>
          </a:xfrm>
          <a:prstGeom prst="rect">
            <a:avLst/>
          </a:prstGeom>
        </p:spPr>
      </p:pic>
      <p:pic>
        <p:nvPicPr>
          <p:cNvPr id="47" name="Imagen 46" descr="Un dibujo de una persona&#10;&#10;AI-generated content may be incorrect.">
            <a:extLst>
              <a:ext uri="{FF2B5EF4-FFF2-40B4-BE49-F238E27FC236}">
                <a16:creationId xmlns:a16="http://schemas.microsoft.com/office/drawing/2014/main" id="{DA9E4EB3-8AA7-235A-9613-34FB972DE536}"/>
              </a:ext>
            </a:extLst>
          </p:cNvPr>
          <p:cNvPicPr>
            <a:picLocks noChangeAspect="1"/>
          </p:cNvPicPr>
          <p:nvPr/>
        </p:nvPicPr>
        <p:blipFill>
          <a:blip r:embed="rId2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49" y="3924980"/>
            <a:ext cx="375135" cy="37513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DAE116F-708D-8CF8-83EC-5ADE18410263}"/>
              </a:ext>
            </a:extLst>
          </p:cNvPr>
          <p:cNvPicPr>
            <a:picLocks noChangeAspect="1"/>
          </p:cNvPicPr>
          <p:nvPr/>
        </p:nvPicPr>
        <p:blipFill>
          <a:blip r:embed="rId2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7" y="3946397"/>
            <a:ext cx="397201" cy="30893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0886BDC-9539-0040-2B15-6AAAFCC5EEE7}"/>
              </a:ext>
            </a:extLst>
          </p:cNvPr>
          <p:cNvPicPr>
            <a:picLocks noChangeAspect="1"/>
          </p:cNvPicPr>
          <p:nvPr/>
        </p:nvPicPr>
        <p:blipFill>
          <a:blip r:embed="rId2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93" y="3965860"/>
            <a:ext cx="301579" cy="30893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5DBC216-D32A-9066-5219-0CE00DD9DFAF}"/>
              </a:ext>
            </a:extLst>
          </p:cNvPr>
          <p:cNvPicPr>
            <a:picLocks noChangeAspect="1"/>
          </p:cNvPicPr>
          <p:nvPr/>
        </p:nvPicPr>
        <p:blipFill>
          <a:blip r:embed="rId2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7" y="3980294"/>
            <a:ext cx="301579" cy="30157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05B9C42-3514-ADA1-ED23-53D7FBF05972}"/>
              </a:ext>
            </a:extLst>
          </p:cNvPr>
          <p:cNvPicPr>
            <a:picLocks noChangeAspect="1"/>
          </p:cNvPicPr>
          <p:nvPr/>
        </p:nvPicPr>
        <p:blipFill>
          <a:blip r:embed="rId2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07" y="3951150"/>
            <a:ext cx="323645" cy="338356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176C772-ABC2-899E-C567-9578A2B99D13}"/>
              </a:ext>
            </a:extLst>
          </p:cNvPr>
          <p:cNvPicPr>
            <a:picLocks noChangeAspect="1"/>
          </p:cNvPicPr>
          <p:nvPr/>
        </p:nvPicPr>
        <p:blipFill>
          <a:blip r:embed="rId2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96834"/>
            <a:ext cx="308934" cy="375134"/>
          </a:xfrm>
          <a:prstGeom prst="rect">
            <a:avLst/>
          </a:prstGeom>
        </p:spPr>
      </p:pic>
      <p:pic>
        <p:nvPicPr>
          <p:cNvPr id="59" name="Imagen 58" descr="Imagen que contiene objeto, reloj, dibujo, luz&#10;&#10;AI-generated content may be incorrect.">
            <a:extLst>
              <a:ext uri="{FF2B5EF4-FFF2-40B4-BE49-F238E27FC236}">
                <a16:creationId xmlns:a16="http://schemas.microsoft.com/office/drawing/2014/main" id="{F998FABF-AE39-9CC5-2C90-D98CAC8DFF83}"/>
              </a:ext>
            </a:extLst>
          </p:cNvPr>
          <p:cNvPicPr>
            <a:picLocks noChangeAspect="1"/>
          </p:cNvPicPr>
          <p:nvPr/>
        </p:nvPicPr>
        <p:blipFill>
          <a:blip r:embed="rId2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3323444"/>
            <a:ext cx="375135" cy="36777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096B757-D240-D3D1-23A5-DBA490785504}"/>
              </a:ext>
            </a:extLst>
          </p:cNvPr>
          <p:cNvPicPr>
            <a:picLocks noChangeAspect="1"/>
          </p:cNvPicPr>
          <p:nvPr/>
        </p:nvPicPr>
        <p:blipFill>
          <a:blip r:embed="rId2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37" y="3318901"/>
            <a:ext cx="220667" cy="3310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DC826BC-476D-78F5-9199-57AC2F01B9B2}"/>
              </a:ext>
            </a:extLst>
          </p:cNvPr>
          <p:cNvPicPr>
            <a:picLocks noChangeAspect="1"/>
          </p:cNvPicPr>
          <p:nvPr/>
        </p:nvPicPr>
        <p:blipFill>
          <a:blip r:embed="rId3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39" y="3366901"/>
            <a:ext cx="294223" cy="30893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A4953A6-C0DE-9983-C14B-7B25EAFFD024}"/>
              </a:ext>
            </a:extLst>
          </p:cNvPr>
          <p:cNvPicPr>
            <a:picLocks noChangeAspect="1"/>
          </p:cNvPicPr>
          <p:nvPr/>
        </p:nvPicPr>
        <p:blipFill>
          <a:blip r:embed="rId3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30" y="3368449"/>
            <a:ext cx="353068" cy="308935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116662F2-0777-AB88-9770-77CA46B22E51}"/>
              </a:ext>
            </a:extLst>
          </p:cNvPr>
          <p:cNvPicPr>
            <a:picLocks noChangeAspect="1"/>
          </p:cNvPicPr>
          <p:nvPr/>
        </p:nvPicPr>
        <p:blipFill>
          <a:blip r:embed="rId3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3" y="3415046"/>
            <a:ext cx="353068" cy="242735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10FCA3A0-7774-1B98-B2FD-4328748F0D7E}"/>
              </a:ext>
            </a:extLst>
          </p:cNvPr>
          <p:cNvPicPr>
            <a:picLocks noChangeAspect="1"/>
          </p:cNvPicPr>
          <p:nvPr/>
        </p:nvPicPr>
        <p:blipFill>
          <a:blip r:embed="rId3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3392980"/>
            <a:ext cx="353068" cy="286868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40223EB-E140-2D45-66FF-792206A5EA79}"/>
              </a:ext>
            </a:extLst>
          </p:cNvPr>
          <p:cNvPicPr>
            <a:picLocks noChangeAspect="1"/>
          </p:cNvPicPr>
          <p:nvPr/>
        </p:nvPicPr>
        <p:blipFill>
          <a:blip r:embed="rId3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1" y="2684585"/>
            <a:ext cx="404556" cy="331000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B904F450-EA2F-41BA-9F8D-74E4107B9391}"/>
              </a:ext>
            </a:extLst>
          </p:cNvPr>
          <p:cNvPicPr>
            <a:picLocks noChangeAspect="1"/>
          </p:cNvPicPr>
          <p:nvPr/>
        </p:nvPicPr>
        <p:blipFill>
          <a:blip r:embed="rId3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3" y="2658704"/>
            <a:ext cx="264801" cy="331001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950A8A61-F1AC-911A-EC41-8AD14CA41101}"/>
              </a:ext>
            </a:extLst>
          </p:cNvPr>
          <p:cNvPicPr>
            <a:picLocks noChangeAspect="1"/>
          </p:cNvPicPr>
          <p:nvPr/>
        </p:nvPicPr>
        <p:blipFill>
          <a:blip r:embed="rId3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22" y="2677423"/>
            <a:ext cx="345712" cy="353068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E58EC98-088C-BA66-B256-98310A20C574}"/>
              </a:ext>
            </a:extLst>
          </p:cNvPr>
          <p:cNvPicPr>
            <a:picLocks noChangeAspect="1"/>
          </p:cNvPicPr>
          <p:nvPr/>
        </p:nvPicPr>
        <p:blipFill>
          <a:blip r:embed="rId3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94" y="2677423"/>
            <a:ext cx="308934" cy="36777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91C04B5E-7DB6-6DC2-18D7-1C5E9F2159B0}"/>
              </a:ext>
            </a:extLst>
          </p:cNvPr>
          <p:cNvPicPr>
            <a:picLocks noChangeAspect="1"/>
          </p:cNvPicPr>
          <p:nvPr/>
        </p:nvPicPr>
        <p:blipFill>
          <a:blip r:embed="rId3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4" y="2677423"/>
            <a:ext cx="308934" cy="36777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C8EDE85-2CA7-1FB9-988A-9944B4B8AB82}"/>
              </a:ext>
            </a:extLst>
          </p:cNvPr>
          <p:cNvPicPr>
            <a:picLocks noChangeAspect="1"/>
          </p:cNvPicPr>
          <p:nvPr/>
        </p:nvPicPr>
        <p:blipFill>
          <a:blip r:embed="rId3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48" y="2697359"/>
            <a:ext cx="353068" cy="3457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4E3CD0A-0945-FBCF-43D1-9EFCE99D6EBC}"/>
              </a:ext>
            </a:extLst>
          </p:cNvPr>
          <p:cNvPicPr>
            <a:picLocks noChangeAspect="1"/>
          </p:cNvPicPr>
          <p:nvPr/>
        </p:nvPicPr>
        <p:blipFill>
          <a:blip r:embed="rId4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697359"/>
            <a:ext cx="345712" cy="345712"/>
          </a:xfrm>
          <a:prstGeom prst="rect">
            <a:avLst/>
          </a:prstGeom>
        </p:spPr>
      </p:pic>
      <p:pic>
        <p:nvPicPr>
          <p:cNvPr id="86" name="Imagen 85" descr="Icono&#10;&#10;AI-generated content may be incorrect.">
            <a:extLst>
              <a:ext uri="{FF2B5EF4-FFF2-40B4-BE49-F238E27FC236}">
                <a16:creationId xmlns:a16="http://schemas.microsoft.com/office/drawing/2014/main" id="{C1CD12E9-D99F-6708-6CC3-4D61B868DD35}"/>
              </a:ext>
            </a:extLst>
          </p:cNvPr>
          <p:cNvPicPr>
            <a:picLocks noChangeAspect="1"/>
          </p:cNvPicPr>
          <p:nvPr/>
        </p:nvPicPr>
        <p:blipFill>
          <a:blip r:embed="rId41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697359"/>
            <a:ext cx="419268" cy="367779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F51E556-1E40-2102-6C2F-C8C4414C268C}"/>
              </a:ext>
            </a:extLst>
          </p:cNvPr>
          <p:cNvPicPr>
            <a:picLocks noChangeAspect="1"/>
          </p:cNvPicPr>
          <p:nvPr/>
        </p:nvPicPr>
        <p:blipFill>
          <a:blip r:embed="rId4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6" y="2042088"/>
            <a:ext cx="353068" cy="35306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D356EB4-86BD-59C7-0A0A-F77708400637}"/>
              </a:ext>
            </a:extLst>
          </p:cNvPr>
          <p:cNvPicPr>
            <a:picLocks noChangeAspect="1"/>
          </p:cNvPicPr>
          <p:nvPr/>
        </p:nvPicPr>
        <p:blipFill>
          <a:blip r:embed="rId43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15" y="2020021"/>
            <a:ext cx="250089" cy="389845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4C0018F7-1E3A-664E-3285-478918152624}"/>
              </a:ext>
            </a:extLst>
          </p:cNvPr>
          <p:cNvPicPr>
            <a:picLocks noChangeAspect="1"/>
          </p:cNvPicPr>
          <p:nvPr/>
        </p:nvPicPr>
        <p:blipFill>
          <a:blip r:embed="rId44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33" y="2008987"/>
            <a:ext cx="382490" cy="345712"/>
          </a:xfrm>
          <a:prstGeom prst="rect">
            <a:avLst/>
          </a:prstGeom>
        </p:spPr>
      </p:pic>
      <p:pic>
        <p:nvPicPr>
          <p:cNvPr id="94" name="Imagen 93" descr="Icono&#10;&#10;AI-generated content may be incorrect.">
            <a:extLst>
              <a:ext uri="{FF2B5EF4-FFF2-40B4-BE49-F238E27FC236}">
                <a16:creationId xmlns:a16="http://schemas.microsoft.com/office/drawing/2014/main" id="{60108213-0DAC-8C39-2938-3DA4826A45F1}"/>
              </a:ext>
            </a:extLst>
          </p:cNvPr>
          <p:cNvPicPr>
            <a:picLocks noChangeAspect="1"/>
          </p:cNvPicPr>
          <p:nvPr/>
        </p:nvPicPr>
        <p:blipFill>
          <a:blip r:embed="rId45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06" y="2020021"/>
            <a:ext cx="375135" cy="375135"/>
          </a:xfrm>
          <a:prstGeom prst="rect">
            <a:avLst/>
          </a:prstGeom>
        </p:spPr>
      </p:pic>
      <p:pic>
        <p:nvPicPr>
          <p:cNvPr id="96" name="Imagen 95" descr="Icono&#10;&#10;AI-generated content may be incorrect.">
            <a:extLst>
              <a:ext uri="{FF2B5EF4-FFF2-40B4-BE49-F238E27FC236}">
                <a16:creationId xmlns:a16="http://schemas.microsoft.com/office/drawing/2014/main" id="{0A629544-7D22-925C-2285-CA87AB0A44CC}"/>
              </a:ext>
            </a:extLst>
          </p:cNvPr>
          <p:cNvPicPr>
            <a:picLocks noChangeAspect="1"/>
          </p:cNvPicPr>
          <p:nvPr/>
        </p:nvPicPr>
        <p:blipFill>
          <a:blip r:embed="rId46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37" y="2008987"/>
            <a:ext cx="375135" cy="36777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D1CE571B-83C6-6F30-0B39-5EA02A925521}"/>
              </a:ext>
            </a:extLst>
          </p:cNvPr>
          <p:cNvPicPr>
            <a:picLocks noChangeAspect="1"/>
          </p:cNvPicPr>
          <p:nvPr/>
        </p:nvPicPr>
        <p:blipFill>
          <a:blip r:embed="rId47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37" y="2022368"/>
            <a:ext cx="272156" cy="345712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3030E838-0823-5FAD-93E2-446B78A562C4}"/>
              </a:ext>
            </a:extLst>
          </p:cNvPr>
          <p:cNvPicPr>
            <a:picLocks noChangeAspect="1"/>
          </p:cNvPicPr>
          <p:nvPr/>
        </p:nvPicPr>
        <p:blipFill>
          <a:blip r:embed="rId48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020021"/>
            <a:ext cx="463401" cy="345712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29C58EBF-CA4D-81AD-566B-A8D6C92BDB89}"/>
              </a:ext>
            </a:extLst>
          </p:cNvPr>
          <p:cNvPicPr>
            <a:picLocks noChangeAspect="1"/>
          </p:cNvPicPr>
          <p:nvPr/>
        </p:nvPicPr>
        <p:blipFill>
          <a:blip r:embed="rId49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026301"/>
            <a:ext cx="419268" cy="345712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D469E2CF-7E6C-72EF-4B3E-3FF1958250A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6" y="2774340"/>
            <a:ext cx="845967" cy="17417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7723D99-A6C3-E6A0-B906-5142C1896C94}"/>
              </a:ext>
            </a:extLst>
          </p:cNvPr>
          <p:cNvGrpSpPr/>
          <p:nvPr/>
        </p:nvGrpSpPr>
        <p:grpSpPr>
          <a:xfrm>
            <a:off x="8188556" y="2042088"/>
            <a:ext cx="2185358" cy="405442"/>
            <a:chOff x="9532189" y="5886083"/>
            <a:chExt cx="2185358" cy="405442"/>
          </a:xfrm>
        </p:grpSpPr>
        <p:sp>
          <p:nvSpPr>
            <p:cNvPr id="3" name="Rectángulo: esquinas redondeadas 9">
              <a:extLst>
                <a:ext uri="{FF2B5EF4-FFF2-40B4-BE49-F238E27FC236}">
                  <a16:creationId xmlns:a16="http://schemas.microsoft.com/office/drawing/2014/main" id="{B451C3AA-B8AB-86BD-A7B6-65699F9BE01A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rgbClr val="009CE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CCB9A31-F749-7AED-1AF7-D4327116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9F12780-A214-A8A9-C6D5-E1869A6FC170}"/>
              </a:ext>
            </a:extLst>
          </p:cNvPr>
          <p:cNvGrpSpPr/>
          <p:nvPr/>
        </p:nvGrpSpPr>
        <p:grpSpPr>
          <a:xfrm>
            <a:off x="8213190" y="2731504"/>
            <a:ext cx="2185358" cy="405442"/>
            <a:chOff x="9532189" y="5886083"/>
            <a:chExt cx="2185358" cy="40544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67D3243-769D-C4F5-21D0-BE9AA9DC0AF1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16AADEAD-F16A-45FA-D902-D366EDA2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3407509-CFC3-E6C1-086C-CD66158DF6C7}"/>
              </a:ext>
            </a:extLst>
          </p:cNvPr>
          <p:cNvGrpSpPr/>
          <p:nvPr/>
        </p:nvGrpSpPr>
        <p:grpSpPr>
          <a:xfrm>
            <a:off x="8172109" y="3420920"/>
            <a:ext cx="2185358" cy="405442"/>
            <a:chOff x="9532189" y="5886083"/>
            <a:chExt cx="2185358" cy="405442"/>
          </a:xfrm>
          <a:effectLst/>
        </p:grpSpPr>
        <p:sp>
          <p:nvSpPr>
            <p:cNvPr id="28" name="Rectángulo: esquinas redondeadas 9">
              <a:extLst>
                <a:ext uri="{FF2B5EF4-FFF2-40B4-BE49-F238E27FC236}">
                  <a16:creationId xmlns:a16="http://schemas.microsoft.com/office/drawing/2014/main" id="{D4899837-7304-DD44-AFA8-214BBC19DE73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 w="15875">
              <a:solidFill>
                <a:srgbClr val="009CE3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DFAF7B2E-F2FA-3A75-91D0-E1090E60D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16" name="Grupo 15">
            <a:extLst>
              <a:ext uri="{FF2B5EF4-FFF2-40B4-BE49-F238E27FC236}">
                <a16:creationId xmlns:a16="http://schemas.microsoft.com/office/drawing/2014/main" id="{E5E25A21-1760-D1CA-559F-94917AB6D5A1}"/>
              </a:ext>
            </a:extLst>
          </p:cNvPr>
          <p:cNvGrpSpPr/>
          <p:nvPr/>
        </p:nvGrpSpPr>
        <p:grpSpPr>
          <a:xfrm>
            <a:off x="8172109" y="4110336"/>
            <a:ext cx="2185358" cy="405442"/>
            <a:chOff x="8172109" y="4186675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CB98F40B-CA03-0FCE-66E4-E3DD4A794ADE}"/>
                </a:ext>
              </a:extLst>
            </p:cNvPr>
            <p:cNvSpPr/>
            <p:nvPr/>
          </p:nvSpPr>
          <p:spPr>
            <a:xfrm>
              <a:off x="8172109" y="4186675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14" name="Imagen 13">
              <a:extLst>
                <a:ext uri="{FF2B5EF4-FFF2-40B4-BE49-F238E27FC236}">
                  <a16:creationId xmlns:a16="http://schemas.microsoft.com/office/drawing/2014/main" id="{1CB61F4F-4F4A-170B-461B-77258CD68834}"/>
                </a:ext>
              </a:extLst>
            </p:cNvPr>
            <p:cNvPicPr>
              <a:picLocks noChangeAspect="1"/>
            </p:cNvPicPr>
            <p:nvPr/>
          </p:nvPicPr>
          <p:blipFill>
            <a:blip r:embed="rId55"/>
            <a:stretch>
              <a:fillRect/>
            </a:stretch>
          </p:blipFill>
          <p:spPr>
            <a:xfrm>
              <a:off x="8362525" y="4308521"/>
              <a:ext cx="1804527" cy="161750"/>
            </a:xfrm>
            <a:prstGeom prst="rect">
              <a:avLst/>
            </a:prstGeom>
          </p:spPr>
        </p:pic>
      </p:grpSp>
      <p:grpSp>
        <p:nvGrpSpPr>
          <p:cNvPr id="34" name="Grupo 33">
            <a:extLst>
              <a:ext uri="{FF2B5EF4-FFF2-40B4-BE49-F238E27FC236}">
                <a16:creationId xmlns:a16="http://schemas.microsoft.com/office/drawing/2014/main" id="{6EC7CB28-7447-6EF8-9C43-334D9A2E09AE}"/>
              </a:ext>
            </a:extLst>
          </p:cNvPr>
          <p:cNvGrpSpPr/>
          <p:nvPr/>
        </p:nvGrpSpPr>
        <p:grpSpPr>
          <a:xfrm>
            <a:off x="8172109" y="4799751"/>
            <a:ext cx="2185358" cy="405442"/>
            <a:chOff x="8172109" y="4799751"/>
            <a:chExt cx="2185358" cy="405442"/>
          </a:xfrm>
        </p:grpSpPr>
        <p:sp>
          <p:nvSpPr>
            <p:cNvPr id="5" name="Rectángulo: esquinas redondeadas 9">
              <a:extLst>
                <a:ext uri="{FF2B5EF4-FFF2-40B4-BE49-F238E27FC236}">
                  <a16:creationId xmlns:a16="http://schemas.microsoft.com/office/drawing/2014/main" id="{7D352835-4B77-D733-E44D-4DE72DFF3800}"/>
                </a:ext>
              </a:extLst>
            </p:cNvPr>
            <p:cNvSpPr/>
            <p:nvPr/>
          </p:nvSpPr>
          <p:spPr>
            <a:xfrm>
              <a:off x="8172109" y="4799751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solidFill>
                <a:srgbClr val="002060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32" name="Imagen 31">
              <a:extLst>
                <a:ext uri="{FF2B5EF4-FFF2-40B4-BE49-F238E27FC236}">
                  <a16:creationId xmlns:a16="http://schemas.microsoft.com/office/drawing/2014/main" id="{F2033F69-19DE-C444-0D8F-AE44ECCBEF29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/>
            <a:stretch>
              <a:fillRect/>
            </a:stretch>
          </p:blipFill>
          <p:spPr>
            <a:xfrm>
              <a:off x="8362525" y="4921724"/>
              <a:ext cx="1801689" cy="16149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804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orma libre 6">
            <a:extLst>
              <a:ext uri="{FF2B5EF4-FFF2-40B4-BE49-F238E27FC236}">
                <a16:creationId xmlns:a16="http://schemas.microsoft.com/office/drawing/2014/main" id="{D4060217-06A6-35AF-944B-2DF41C319DF9}"/>
              </a:ext>
            </a:extLst>
          </p:cNvPr>
          <p:cNvSpPr/>
          <p:nvPr/>
        </p:nvSpPr>
        <p:spPr>
          <a:xfrm>
            <a:off x="393386" y="530152"/>
            <a:ext cx="11356460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 dirty="0"/>
          </a:p>
        </p:txBody>
      </p:sp>
      <p:sp>
        <p:nvSpPr>
          <p:cNvPr id="2" name="Forma libre 1">
            <a:extLst>
              <a:ext uri="{FF2B5EF4-FFF2-40B4-BE49-F238E27FC236}">
                <a16:creationId xmlns:a16="http://schemas.microsoft.com/office/drawing/2014/main" id="{3D8BD77A-A39F-FB39-1157-E7EC8074DA21}"/>
              </a:ext>
            </a:extLst>
          </p:cNvPr>
          <p:cNvSpPr/>
          <p:nvPr/>
        </p:nvSpPr>
        <p:spPr>
          <a:xfrm>
            <a:off x="393386" y="530152"/>
            <a:ext cx="11356460" cy="5771934"/>
          </a:xfrm>
          <a:custGeom>
            <a:avLst/>
            <a:gdLst>
              <a:gd name="csX0" fmla="*/ 2441103 w 7727935"/>
              <a:gd name="csY0" fmla="*/ 149600 h 3927732"/>
              <a:gd name="csX1" fmla="*/ 2441103 w 7727935"/>
              <a:gd name="csY1" fmla="*/ 281384 h 3927732"/>
              <a:gd name="csX2" fmla="*/ 2291391 w 7727935"/>
              <a:gd name="csY2" fmla="*/ 430984 h 3927732"/>
              <a:gd name="csX3" fmla="*/ 149712 w 7727935"/>
              <a:gd name="csY3" fmla="*/ 430984 h 3927732"/>
              <a:gd name="csX4" fmla="*/ 0 w 7727935"/>
              <a:gd name="csY4" fmla="*/ 580585 h 3927732"/>
              <a:gd name="csX5" fmla="*/ 0 w 7727935"/>
              <a:gd name="csY5" fmla="*/ 3342705 h 3927732"/>
              <a:gd name="csX6" fmla="*/ 149712 w 7727935"/>
              <a:gd name="csY6" fmla="*/ 3492305 h 3927732"/>
              <a:gd name="csX7" fmla="*/ 259362 w 7727935"/>
              <a:gd name="csY7" fmla="*/ 3492305 h 3927732"/>
              <a:gd name="csX8" fmla="*/ 409074 w 7727935"/>
              <a:gd name="csY8" fmla="*/ 3641906 h 3927732"/>
              <a:gd name="csX9" fmla="*/ 409074 w 7727935"/>
              <a:gd name="csY9" fmla="*/ 3778132 h 3927732"/>
              <a:gd name="csX10" fmla="*/ 558786 w 7727935"/>
              <a:gd name="csY10" fmla="*/ 3927733 h 3927732"/>
              <a:gd name="csX11" fmla="*/ 5950822 w 7727935"/>
              <a:gd name="csY11" fmla="*/ 3927733 h 3927732"/>
              <a:gd name="csX12" fmla="*/ 6100534 w 7727935"/>
              <a:gd name="csY12" fmla="*/ 3778132 h 3927732"/>
              <a:gd name="csX13" fmla="*/ 6100534 w 7727935"/>
              <a:gd name="csY13" fmla="*/ 3646349 h 3927732"/>
              <a:gd name="csX14" fmla="*/ 6250246 w 7727935"/>
              <a:gd name="csY14" fmla="*/ 3496749 h 3927732"/>
              <a:gd name="csX15" fmla="*/ 7578223 w 7727935"/>
              <a:gd name="csY15" fmla="*/ 3496749 h 3927732"/>
              <a:gd name="csX16" fmla="*/ 7727936 w 7727935"/>
              <a:gd name="csY16" fmla="*/ 3347148 h 3927732"/>
              <a:gd name="csX17" fmla="*/ 7727936 w 7727935"/>
              <a:gd name="csY17" fmla="*/ 149600 h 3927732"/>
              <a:gd name="csX18" fmla="*/ 7578223 w 7727935"/>
              <a:gd name="csY18" fmla="*/ 0 h 3927732"/>
              <a:gd name="csX19" fmla="*/ 2590815 w 7727935"/>
              <a:gd name="csY19" fmla="*/ 0 h 3927732"/>
              <a:gd name="csX20" fmla="*/ 2441103 w 7727935"/>
              <a:gd name="csY20" fmla="*/ 149600 h 39277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7727935" h="3927732">
                <a:moveTo>
                  <a:pt x="2441103" y="149600"/>
                </a:moveTo>
                <a:lnTo>
                  <a:pt x="2441103" y="281384"/>
                </a:lnTo>
                <a:cubicBezTo>
                  <a:pt x="2441103" y="364026"/>
                  <a:pt x="2374095" y="430984"/>
                  <a:pt x="2291391" y="430984"/>
                </a:cubicBezTo>
                <a:lnTo>
                  <a:pt x="149712" y="430984"/>
                </a:lnTo>
                <a:cubicBezTo>
                  <a:pt x="67008" y="430984"/>
                  <a:pt x="0" y="497942"/>
                  <a:pt x="0" y="580585"/>
                </a:cubicBezTo>
                <a:lnTo>
                  <a:pt x="0" y="3342705"/>
                </a:lnTo>
                <a:cubicBezTo>
                  <a:pt x="0" y="3425347"/>
                  <a:pt x="67008" y="3492305"/>
                  <a:pt x="149712" y="3492305"/>
                </a:cubicBezTo>
                <a:lnTo>
                  <a:pt x="259362" y="3492305"/>
                </a:lnTo>
                <a:cubicBezTo>
                  <a:pt x="342066" y="3492305"/>
                  <a:pt x="409074" y="3559263"/>
                  <a:pt x="409074" y="3641906"/>
                </a:cubicBezTo>
                <a:lnTo>
                  <a:pt x="409074" y="3778132"/>
                </a:lnTo>
                <a:cubicBezTo>
                  <a:pt x="409074" y="3860775"/>
                  <a:pt x="476082" y="3927733"/>
                  <a:pt x="558786" y="3927733"/>
                </a:cubicBezTo>
                <a:lnTo>
                  <a:pt x="5950822" y="3927733"/>
                </a:lnTo>
                <a:cubicBezTo>
                  <a:pt x="6033526" y="3927733"/>
                  <a:pt x="6100534" y="3860775"/>
                  <a:pt x="6100534" y="3778132"/>
                </a:cubicBezTo>
                <a:lnTo>
                  <a:pt x="6100534" y="3646349"/>
                </a:lnTo>
                <a:cubicBezTo>
                  <a:pt x="6100534" y="3563707"/>
                  <a:pt x="6167542" y="3496749"/>
                  <a:pt x="6250246" y="3496749"/>
                </a:cubicBezTo>
                <a:lnTo>
                  <a:pt x="7578223" y="3496749"/>
                </a:lnTo>
                <a:cubicBezTo>
                  <a:pt x="7660928" y="3496749"/>
                  <a:pt x="7727936" y="3429790"/>
                  <a:pt x="7727936" y="3347148"/>
                </a:cubicBezTo>
                <a:lnTo>
                  <a:pt x="7727936" y="149600"/>
                </a:lnTo>
                <a:cubicBezTo>
                  <a:pt x="7727936" y="66958"/>
                  <a:pt x="7660928" y="0"/>
                  <a:pt x="7578223" y="0"/>
                </a:cubicBezTo>
                <a:lnTo>
                  <a:pt x="2590815" y="0"/>
                </a:lnTo>
                <a:cubicBezTo>
                  <a:pt x="2508111" y="0"/>
                  <a:pt x="2441103" y="66958"/>
                  <a:pt x="2441103" y="149600"/>
                </a:cubicBezTo>
                <a:close/>
              </a:path>
            </a:pathLst>
          </a:custGeom>
          <a:gradFill>
            <a:gsLst>
              <a:gs pos="93000">
                <a:schemeClr val="tx1"/>
              </a:gs>
              <a:gs pos="22000">
                <a:srgbClr val="005FF4">
                  <a:alpha val="66000"/>
                </a:srgbClr>
              </a:gs>
            </a:gsLst>
            <a:path path="circle">
              <a:fillToRect l="100000" t="100000"/>
            </a:path>
          </a:gradFill>
          <a:ln w="4446" cap="flat">
            <a:noFill/>
            <a:prstDash val="solid"/>
            <a:miter/>
          </a:ln>
        </p:spPr>
        <p:txBody>
          <a:bodyPr/>
          <a:lstStyle/>
          <a:p>
            <a:endParaRPr lang="es-A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4B62C40-0C2C-5AEB-FEFD-DA6174B917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5448" y="674445"/>
            <a:ext cx="2382339" cy="241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upo 3">
            <a:extLst>
              <a:ext uri="{FF2B5EF4-FFF2-40B4-BE49-F238E27FC236}">
                <a16:creationId xmlns:a16="http://schemas.microsoft.com/office/drawing/2014/main" id="{4C69173F-F51F-6B26-631A-DD41E9135759}"/>
              </a:ext>
            </a:extLst>
          </p:cNvPr>
          <p:cNvGrpSpPr/>
          <p:nvPr/>
        </p:nvGrpSpPr>
        <p:grpSpPr>
          <a:xfrm>
            <a:off x="9577645" y="5919984"/>
            <a:ext cx="1768194" cy="328047"/>
            <a:chOff x="9532189" y="5886083"/>
            <a:chExt cx="2185358" cy="405442"/>
          </a:xfrm>
        </p:grpSpPr>
        <p:sp>
          <p:nvSpPr>
            <p:cNvPr id="5" name="Rectángulo: esquinas redondeadas 9">
              <a:extLst>
                <a:ext uri="{FF2B5EF4-FFF2-40B4-BE49-F238E27FC236}">
                  <a16:creationId xmlns:a16="http://schemas.microsoft.com/office/drawing/2014/main" id="{E77213E1-6237-77BE-9566-66F11F0F5409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C42839DF-18FA-B509-BA89-2F661AE626B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11" name="CuadroTexto 10">
            <a:extLst>
              <a:ext uri="{FF2B5EF4-FFF2-40B4-BE49-F238E27FC236}">
                <a16:creationId xmlns:a16="http://schemas.microsoft.com/office/drawing/2014/main" id="{9DBBFEBC-F583-57C4-9B55-2D1C06BC66F0}"/>
              </a:ext>
            </a:extLst>
          </p:cNvPr>
          <p:cNvSpPr txBox="1"/>
          <p:nvPr/>
        </p:nvSpPr>
        <p:spPr>
          <a:xfrm>
            <a:off x="1631691" y="2506841"/>
            <a:ext cx="5339603" cy="169277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ts val="6600"/>
              </a:lnSpc>
            </a:pP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Título de </a:t>
            </a:r>
          </a:p>
          <a:p>
            <a:pPr>
              <a:lnSpc>
                <a:spcPts val="6600"/>
              </a:lnSpc>
            </a:pP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4BCA519D-168D-4C11-0BB2-7683FF5E39B0}"/>
              </a:ext>
            </a:extLst>
          </p:cNvPr>
          <p:cNvSpPr txBox="1"/>
          <p:nvPr/>
        </p:nvSpPr>
        <p:spPr>
          <a:xfrm>
            <a:off x="1631691" y="444583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chemeClr val="bg1"/>
                </a:solidFill>
                <a:latin typeface="Pulso Light" pitchFamily="2" charset="0"/>
              </a:rPr>
              <a:t>Subtítulo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37030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uadroTexto 7">
            <a:extLst>
              <a:ext uri="{FF2B5EF4-FFF2-40B4-BE49-F238E27FC236}">
                <a16:creationId xmlns:a16="http://schemas.microsoft.com/office/drawing/2014/main" id="{E71D0217-6C74-8FC1-6470-AB64806BBA5E}"/>
              </a:ext>
            </a:extLst>
          </p:cNvPr>
          <p:cNvSpPr txBox="1"/>
          <p:nvPr/>
        </p:nvSpPr>
        <p:spPr>
          <a:xfrm>
            <a:off x="992038" y="2304181"/>
            <a:ext cx="4807406" cy="166199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5400" dirty="0">
                <a:latin typeface="Pulso" pitchFamily="2" charset="0"/>
              </a:rPr>
              <a:t>Título de </a:t>
            </a:r>
          </a:p>
          <a:p>
            <a:r>
              <a:rPr lang="es-AR" sz="5400" dirty="0">
                <a:latin typeface="Pulso" pitchFamily="2" charset="0"/>
              </a:rPr>
              <a:t>la presentación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D714A8BD-D48E-1200-C58D-3666E5885A30}"/>
              </a:ext>
            </a:extLst>
          </p:cNvPr>
          <p:cNvSpPr txBox="1"/>
          <p:nvPr/>
        </p:nvSpPr>
        <p:spPr>
          <a:xfrm>
            <a:off x="992038" y="424317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 dirty="0">
                <a:solidFill>
                  <a:srgbClr val="009CE3"/>
                </a:solidFill>
                <a:latin typeface="Pulso Light" pitchFamily="2" charset="0"/>
              </a:rPr>
              <a:t>Subtítulo de la presentación</a:t>
            </a:r>
          </a:p>
        </p:txBody>
      </p:sp>
      <p:sp>
        <p:nvSpPr>
          <p:cNvPr id="16" name="Rectángulo: esquinas redondeadas 11">
            <a:extLst>
              <a:ext uri="{FF2B5EF4-FFF2-40B4-BE49-F238E27FC236}">
                <a16:creationId xmlns:a16="http://schemas.microsoft.com/office/drawing/2014/main" id="{22202F9E-2FA3-1D66-2893-E0CC06FE61F4}"/>
              </a:ext>
            </a:extLst>
          </p:cNvPr>
          <p:cNvSpPr/>
          <p:nvPr/>
        </p:nvSpPr>
        <p:spPr>
          <a:xfrm>
            <a:off x="982510" y="56523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09CE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6EEC2906-0771-EFD1-9B49-160DBF92B932}"/>
              </a:ext>
            </a:extLst>
          </p:cNvPr>
          <p:cNvSpPr txBox="1"/>
          <p:nvPr/>
        </p:nvSpPr>
        <p:spPr>
          <a:xfrm>
            <a:off x="1034918" y="56963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PersonalEvoluciona</a:t>
            </a:r>
            <a:endParaRPr lang="es-AR" sz="1050" dirty="0">
              <a:latin typeface="Pulso Light" pitchFamily="2" charset="0"/>
            </a:endParaRPr>
          </a:p>
        </p:txBody>
      </p:sp>
      <p:sp>
        <p:nvSpPr>
          <p:cNvPr id="18" name="Rectángulo: esquinas redondeadas 13">
            <a:extLst>
              <a:ext uri="{FF2B5EF4-FFF2-40B4-BE49-F238E27FC236}">
                <a16:creationId xmlns:a16="http://schemas.microsoft.com/office/drawing/2014/main" id="{6C1A7449-8785-EDAE-C448-077210CAFA02}"/>
              </a:ext>
            </a:extLst>
          </p:cNvPr>
          <p:cNvSpPr/>
          <p:nvPr/>
        </p:nvSpPr>
        <p:spPr>
          <a:xfrm>
            <a:off x="2753683" y="5652322"/>
            <a:ext cx="146520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09CE3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D10DE13-4AF9-8115-5D09-B6884F4BD468}"/>
              </a:ext>
            </a:extLst>
          </p:cNvPr>
          <p:cNvSpPr txBox="1"/>
          <p:nvPr/>
        </p:nvSpPr>
        <p:spPr>
          <a:xfrm>
            <a:off x="2798772" y="5696346"/>
            <a:ext cx="1328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SomosPersonal</a:t>
            </a:r>
            <a:endParaRPr lang="es-AR" sz="1050" dirty="0">
              <a:latin typeface="Pulso Light" pitchFamily="2" charset="0"/>
            </a:endParaRPr>
          </a:p>
        </p:txBody>
      </p:sp>
      <p:pic>
        <p:nvPicPr>
          <p:cNvPr id="20" name="Imagen 19" descr="Logotipo&#10;&#10;AI-generated content may be incorrect.">
            <a:extLst>
              <a:ext uri="{FF2B5EF4-FFF2-40B4-BE49-F238E27FC236}">
                <a16:creationId xmlns:a16="http://schemas.microsoft.com/office/drawing/2014/main" id="{0EC17589-262F-3BEB-7B03-55EC462C10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0141" y="5981598"/>
            <a:ext cx="845967" cy="167994"/>
          </a:xfrm>
          <a:prstGeom prst="rect">
            <a:avLst/>
          </a:prstGeom>
        </p:spPr>
      </p:pic>
      <p:grpSp>
        <p:nvGrpSpPr>
          <p:cNvPr id="27" name="Grupo 26">
            <a:extLst>
              <a:ext uri="{FF2B5EF4-FFF2-40B4-BE49-F238E27FC236}">
                <a16:creationId xmlns:a16="http://schemas.microsoft.com/office/drawing/2014/main" id="{2F542807-1DC7-FA03-2C52-6FCE7806755E}"/>
              </a:ext>
            </a:extLst>
          </p:cNvPr>
          <p:cNvGrpSpPr/>
          <p:nvPr/>
        </p:nvGrpSpPr>
        <p:grpSpPr>
          <a:xfrm>
            <a:off x="6379659" y="586571"/>
            <a:ext cx="620186" cy="620186"/>
            <a:chOff x="6475934" y="586822"/>
            <a:chExt cx="620186" cy="620186"/>
          </a:xfrm>
        </p:grpSpPr>
        <p:sp>
          <p:nvSpPr>
            <p:cNvPr id="25" name="Elipse 24">
              <a:extLst>
                <a:ext uri="{FF2B5EF4-FFF2-40B4-BE49-F238E27FC236}">
                  <a16:creationId xmlns:a16="http://schemas.microsoft.com/office/drawing/2014/main" id="{B10E2BB3-30FB-EA7B-5720-0B30F0DF4B51}"/>
                </a:ext>
              </a:extLst>
            </p:cNvPr>
            <p:cNvSpPr/>
            <p:nvPr/>
          </p:nvSpPr>
          <p:spPr>
            <a:xfrm>
              <a:off x="6475934" y="586822"/>
              <a:ext cx="620186" cy="620186"/>
            </a:xfrm>
            <a:prstGeom prst="ellipse">
              <a:avLst/>
            </a:prstGeom>
            <a:solidFill>
              <a:srgbClr val="0067FF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26" name="Imagen 25" descr="Dibujo en blanco y negro&#10;&#10;AI-generated content may be incorrect.">
              <a:extLst>
                <a:ext uri="{FF2B5EF4-FFF2-40B4-BE49-F238E27FC236}">
                  <a16:creationId xmlns:a16="http://schemas.microsoft.com/office/drawing/2014/main" id="{9C67855F-1CBC-B83A-C2B0-6D79D083D4A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85300" y="792591"/>
              <a:ext cx="201454" cy="208649"/>
            </a:xfrm>
            <a:prstGeom prst="rect">
              <a:avLst/>
            </a:prstGeom>
          </p:spPr>
        </p:pic>
      </p:grpSp>
      <p:grpSp>
        <p:nvGrpSpPr>
          <p:cNvPr id="6" name="Grupo 5">
            <a:extLst>
              <a:ext uri="{FF2B5EF4-FFF2-40B4-BE49-F238E27FC236}">
                <a16:creationId xmlns:a16="http://schemas.microsoft.com/office/drawing/2014/main" id="{2B0A62EE-B837-C7CA-2E1A-B34E12855063}"/>
              </a:ext>
            </a:extLst>
          </p:cNvPr>
          <p:cNvGrpSpPr/>
          <p:nvPr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7" name="Rectángulo: esquinas redondeadas 9">
              <a:extLst>
                <a:ext uri="{FF2B5EF4-FFF2-40B4-BE49-F238E27FC236}">
                  <a16:creationId xmlns:a16="http://schemas.microsoft.com/office/drawing/2014/main" id="{C65CAF9E-6E6D-DED4-4E62-4B78307B8C7D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rgbClr val="009CE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pic>
          <p:nvPicPr>
            <p:cNvPr id="10" name="Gráfico 9">
              <a:extLst>
                <a:ext uri="{FF2B5EF4-FFF2-40B4-BE49-F238E27FC236}">
                  <a16:creationId xmlns:a16="http://schemas.microsoft.com/office/drawing/2014/main" id="{05F37FDB-BC8E-A81F-BF7E-96E71A99D45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247230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C71C5-79DE-3A78-3C9F-AC4AC10EA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4152D02-327D-B26D-472A-D6A9F7DE02B0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7B0768E-582D-B7F5-2C63-ECD1DDBF9193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2FAF04-E99C-8554-6C89-812FB274EA30}"/>
              </a:ext>
            </a:extLst>
          </p:cNvPr>
          <p:cNvSpPr txBox="1"/>
          <p:nvPr/>
        </p:nvSpPr>
        <p:spPr>
          <a:xfrm>
            <a:off x="1566433" y="1073452"/>
            <a:ext cx="27619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 dirty="0">
                <a:solidFill>
                  <a:srgbClr val="005FF4"/>
                </a:solidFill>
                <a:latin typeface="Pulso Light" pitchFamily="2" charset="0"/>
              </a:rPr>
              <a:t>Agregar título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8D08415-64A7-ABF0-26F4-641F1E09EE1E}"/>
              </a:ext>
            </a:extLst>
          </p:cNvPr>
          <p:cNvSpPr txBox="1"/>
          <p:nvPr/>
        </p:nvSpPr>
        <p:spPr>
          <a:xfrm>
            <a:off x="1566433" y="1928048"/>
            <a:ext cx="877366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dirty="0" err="1">
                <a:latin typeface="Pulso Light" pitchFamily="2" charset="0"/>
              </a:rPr>
              <a:t>Lorem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ipsum</a:t>
            </a:r>
            <a:r>
              <a:rPr lang="es-AR" sz="1400" dirty="0">
                <a:latin typeface="Pulso Light" pitchFamily="2" charset="0"/>
              </a:rPr>
              <a:t> dolor </a:t>
            </a:r>
            <a:r>
              <a:rPr lang="es-AR" sz="1400" dirty="0" err="1">
                <a:latin typeface="Pulso Light" pitchFamily="2" charset="0"/>
              </a:rPr>
              <a:t>sit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amet</a:t>
            </a:r>
            <a:r>
              <a:rPr lang="es-AR" sz="1400" dirty="0">
                <a:latin typeface="Pulso Light" pitchFamily="2" charset="0"/>
              </a:rPr>
              <a:t>, </a:t>
            </a:r>
            <a:r>
              <a:rPr lang="es-AR" sz="1400" dirty="0" err="1">
                <a:latin typeface="Pulso Light" pitchFamily="2" charset="0"/>
              </a:rPr>
              <a:t>consectetuer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adipiscing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elit</a:t>
            </a:r>
            <a:r>
              <a:rPr lang="es-AR" sz="1400" dirty="0">
                <a:latin typeface="Pulso Light" pitchFamily="2" charset="0"/>
              </a:rPr>
              <a:t>, sed </a:t>
            </a:r>
            <a:r>
              <a:rPr lang="es-AR" sz="1400" dirty="0" err="1">
                <a:latin typeface="Pulso Light" pitchFamily="2" charset="0"/>
              </a:rPr>
              <a:t>diam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nonummy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nibh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euismod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tincidunt</a:t>
            </a:r>
            <a:r>
              <a:rPr lang="es-AR" sz="1400" dirty="0">
                <a:latin typeface="Pulso Light" pitchFamily="2" charset="0"/>
              </a:rPr>
              <a:t> ut </a:t>
            </a:r>
            <a:r>
              <a:rPr lang="es-AR" sz="1400" dirty="0" err="1">
                <a:latin typeface="Pulso Light" pitchFamily="2" charset="0"/>
              </a:rPr>
              <a:t>laoreet</a:t>
            </a:r>
            <a:r>
              <a:rPr lang="es-AR" sz="1400" dirty="0">
                <a:latin typeface="Pulso Light" pitchFamily="2" charset="0"/>
              </a:rPr>
              <a:t> </a:t>
            </a:r>
            <a:r>
              <a:rPr lang="es-AR" sz="1400" dirty="0" err="1">
                <a:latin typeface="Pulso Light" pitchFamily="2" charset="0"/>
              </a:rPr>
              <a:t>dolore</a:t>
            </a:r>
            <a:r>
              <a:rPr lang="es-AR" sz="1400" dirty="0">
                <a:latin typeface="Pulso Light" pitchFamily="2" charset="0"/>
              </a:rPr>
              <a:t> magna </a:t>
            </a:r>
            <a:r>
              <a:rPr lang="es-AR" sz="1400" dirty="0" err="1">
                <a:latin typeface="Pulso Light" pitchFamily="2" charset="0"/>
              </a:rPr>
              <a:t>aliquam</a:t>
            </a:r>
            <a:r>
              <a:rPr lang="es-AR" sz="1400" dirty="0">
                <a:latin typeface="Pulso Light" pitchFamily="2" charset="0"/>
              </a:rPr>
              <a:t> era.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44EEDEA-6513-B3F5-86D3-490F93E9B5B1}"/>
              </a:ext>
            </a:extLst>
          </p:cNvPr>
          <p:cNvCxnSpPr>
            <a:cxnSpLocks/>
          </p:cNvCxnSpPr>
          <p:nvPr/>
        </p:nvCxnSpPr>
        <p:spPr>
          <a:xfrm>
            <a:off x="1566433" y="1794038"/>
            <a:ext cx="8915918" cy="0"/>
          </a:xfrm>
          <a:prstGeom prst="line">
            <a:avLst/>
          </a:prstGeom>
          <a:ln w="15875">
            <a:solidFill>
              <a:srgbClr val="0067FF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72F52A-4E6F-DB67-E9AB-1CB7F10BEFA8}"/>
              </a:ext>
            </a:extLst>
          </p:cNvPr>
          <p:cNvSpPr txBox="1"/>
          <p:nvPr/>
        </p:nvSpPr>
        <p:spPr>
          <a:xfrm>
            <a:off x="1566431" y="5473500"/>
            <a:ext cx="148220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PersonalEvoluciona</a:t>
            </a:r>
            <a:endParaRPr lang="es-AR" sz="1050" dirty="0">
              <a:latin typeface="Pulso Light" pitchFamily="2" charset="0"/>
            </a:endParaRPr>
          </a:p>
        </p:txBody>
      </p:sp>
      <p:grpSp>
        <p:nvGrpSpPr>
          <p:cNvPr id="57" name="Grupo 56">
            <a:extLst>
              <a:ext uri="{FF2B5EF4-FFF2-40B4-BE49-F238E27FC236}">
                <a16:creationId xmlns:a16="http://schemas.microsoft.com/office/drawing/2014/main" id="{4397370B-A2AD-233F-AFFF-1D01303DD5E3}"/>
              </a:ext>
            </a:extLst>
          </p:cNvPr>
          <p:cNvGrpSpPr/>
          <p:nvPr/>
        </p:nvGrpSpPr>
        <p:grpSpPr>
          <a:xfrm>
            <a:off x="1891828" y="2870227"/>
            <a:ext cx="4114009" cy="525934"/>
            <a:chOff x="1566431" y="2870227"/>
            <a:chExt cx="4114009" cy="525934"/>
          </a:xfrm>
        </p:grpSpPr>
        <p:sp>
          <p:nvSpPr>
            <p:cNvPr id="58" name="Rectángulo redondeado 57">
              <a:extLst>
                <a:ext uri="{FF2B5EF4-FFF2-40B4-BE49-F238E27FC236}">
                  <a16:creationId xmlns:a16="http://schemas.microsoft.com/office/drawing/2014/main" id="{538D15C6-7C3B-BBB5-B21E-CD9FC1C4C859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59" name="CuadroTexto 58">
              <a:extLst>
                <a:ext uri="{FF2B5EF4-FFF2-40B4-BE49-F238E27FC236}">
                  <a16:creationId xmlns:a16="http://schemas.microsoft.com/office/drawing/2014/main" id="{35271BC1-E81A-81BF-96A9-A27D5CFC276D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60" name="Gráfico 59">
              <a:extLst>
                <a:ext uri="{FF2B5EF4-FFF2-40B4-BE49-F238E27FC236}">
                  <a16:creationId xmlns:a16="http://schemas.microsoft.com/office/drawing/2014/main" id="{300C2285-7ADC-5CE2-32A4-7726D9A60D0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61" name="Grupo 60">
            <a:extLst>
              <a:ext uri="{FF2B5EF4-FFF2-40B4-BE49-F238E27FC236}">
                <a16:creationId xmlns:a16="http://schemas.microsoft.com/office/drawing/2014/main" id="{5884ECD6-3D96-BB4A-2551-D371881F8500}"/>
              </a:ext>
            </a:extLst>
          </p:cNvPr>
          <p:cNvGrpSpPr/>
          <p:nvPr/>
        </p:nvGrpSpPr>
        <p:grpSpPr>
          <a:xfrm>
            <a:off x="1891828" y="3555450"/>
            <a:ext cx="4114009" cy="525934"/>
            <a:chOff x="1566431" y="2870227"/>
            <a:chExt cx="4114009" cy="525934"/>
          </a:xfrm>
        </p:grpSpPr>
        <p:sp>
          <p:nvSpPr>
            <p:cNvPr id="62" name="Rectángulo redondeado 61">
              <a:extLst>
                <a:ext uri="{FF2B5EF4-FFF2-40B4-BE49-F238E27FC236}">
                  <a16:creationId xmlns:a16="http://schemas.microsoft.com/office/drawing/2014/main" id="{0AECFD24-6A1D-C5BF-E048-BEBAA5765871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3" name="CuadroTexto 62">
              <a:extLst>
                <a:ext uri="{FF2B5EF4-FFF2-40B4-BE49-F238E27FC236}">
                  <a16:creationId xmlns:a16="http://schemas.microsoft.com/office/drawing/2014/main" id="{4BC0A3B2-16EB-6EB2-91AD-63E863912A44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64" name="Gráfico 63">
              <a:extLst>
                <a:ext uri="{FF2B5EF4-FFF2-40B4-BE49-F238E27FC236}">
                  <a16:creationId xmlns:a16="http://schemas.microsoft.com/office/drawing/2014/main" id="{ED477394-EBA1-7D14-05AC-53A03874742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65" name="Grupo 64">
            <a:extLst>
              <a:ext uri="{FF2B5EF4-FFF2-40B4-BE49-F238E27FC236}">
                <a16:creationId xmlns:a16="http://schemas.microsoft.com/office/drawing/2014/main" id="{A92B9F49-D765-3504-193E-1506BF9376DF}"/>
              </a:ext>
            </a:extLst>
          </p:cNvPr>
          <p:cNvGrpSpPr/>
          <p:nvPr/>
        </p:nvGrpSpPr>
        <p:grpSpPr>
          <a:xfrm>
            <a:off x="1891828" y="4240672"/>
            <a:ext cx="4114009" cy="525934"/>
            <a:chOff x="1566431" y="2870227"/>
            <a:chExt cx="4114009" cy="525934"/>
          </a:xfrm>
        </p:grpSpPr>
        <p:sp>
          <p:nvSpPr>
            <p:cNvPr id="66" name="Rectángulo redondeado 65">
              <a:extLst>
                <a:ext uri="{FF2B5EF4-FFF2-40B4-BE49-F238E27FC236}">
                  <a16:creationId xmlns:a16="http://schemas.microsoft.com/office/drawing/2014/main" id="{123E7CE5-FE7A-AE08-1B78-F1CD1C9266DE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67" name="CuadroTexto 66">
              <a:extLst>
                <a:ext uri="{FF2B5EF4-FFF2-40B4-BE49-F238E27FC236}">
                  <a16:creationId xmlns:a16="http://schemas.microsoft.com/office/drawing/2014/main" id="{C45A05E7-6F17-DD7D-C821-5C5DEADCB60C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68" name="Gráfico 67">
              <a:extLst>
                <a:ext uri="{FF2B5EF4-FFF2-40B4-BE49-F238E27FC236}">
                  <a16:creationId xmlns:a16="http://schemas.microsoft.com/office/drawing/2014/main" id="{EB530ECD-F2F2-D280-78D8-AE7E0EFDFC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69" name="Grupo 68">
            <a:extLst>
              <a:ext uri="{FF2B5EF4-FFF2-40B4-BE49-F238E27FC236}">
                <a16:creationId xmlns:a16="http://schemas.microsoft.com/office/drawing/2014/main" id="{2A3228ED-8280-1771-7A08-0F5BD382D644}"/>
              </a:ext>
            </a:extLst>
          </p:cNvPr>
          <p:cNvGrpSpPr/>
          <p:nvPr/>
        </p:nvGrpSpPr>
        <p:grpSpPr>
          <a:xfrm>
            <a:off x="6186163" y="2870227"/>
            <a:ext cx="4114009" cy="525934"/>
            <a:chOff x="1566431" y="2870227"/>
            <a:chExt cx="4114009" cy="525934"/>
          </a:xfrm>
        </p:grpSpPr>
        <p:sp>
          <p:nvSpPr>
            <p:cNvPr id="70" name="Rectángulo redondeado 69">
              <a:extLst>
                <a:ext uri="{FF2B5EF4-FFF2-40B4-BE49-F238E27FC236}">
                  <a16:creationId xmlns:a16="http://schemas.microsoft.com/office/drawing/2014/main" id="{E70175BB-7B3D-D889-00F5-57F1D72FCE08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dirty="0"/>
            </a:p>
          </p:txBody>
        </p:sp>
        <p:sp>
          <p:nvSpPr>
            <p:cNvPr id="71" name="CuadroTexto 70">
              <a:extLst>
                <a:ext uri="{FF2B5EF4-FFF2-40B4-BE49-F238E27FC236}">
                  <a16:creationId xmlns:a16="http://schemas.microsoft.com/office/drawing/2014/main" id="{7D489A2D-361E-30AA-2E53-D48B7A107278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72" name="Gráfico 71">
              <a:extLst>
                <a:ext uri="{FF2B5EF4-FFF2-40B4-BE49-F238E27FC236}">
                  <a16:creationId xmlns:a16="http://schemas.microsoft.com/office/drawing/2014/main" id="{C78AAC0F-A7A6-F027-405F-D0D173D6D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73" name="Grupo 72">
            <a:extLst>
              <a:ext uri="{FF2B5EF4-FFF2-40B4-BE49-F238E27FC236}">
                <a16:creationId xmlns:a16="http://schemas.microsoft.com/office/drawing/2014/main" id="{73DA35BC-41B4-E482-0DA0-16B836199C50}"/>
              </a:ext>
            </a:extLst>
          </p:cNvPr>
          <p:cNvGrpSpPr/>
          <p:nvPr/>
        </p:nvGrpSpPr>
        <p:grpSpPr>
          <a:xfrm>
            <a:off x="6186163" y="3555450"/>
            <a:ext cx="4114009" cy="525934"/>
            <a:chOff x="1566431" y="2870227"/>
            <a:chExt cx="4114009" cy="525934"/>
          </a:xfrm>
        </p:grpSpPr>
        <p:sp>
          <p:nvSpPr>
            <p:cNvPr id="74" name="Rectángulo redondeado 73">
              <a:extLst>
                <a:ext uri="{FF2B5EF4-FFF2-40B4-BE49-F238E27FC236}">
                  <a16:creationId xmlns:a16="http://schemas.microsoft.com/office/drawing/2014/main" id="{FC7B62E3-6222-3C50-054D-5C45A46C469B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5" name="CuadroTexto 74">
              <a:extLst>
                <a:ext uri="{FF2B5EF4-FFF2-40B4-BE49-F238E27FC236}">
                  <a16:creationId xmlns:a16="http://schemas.microsoft.com/office/drawing/2014/main" id="{82F139AC-9AB8-2323-3B6A-B987C7C13790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76" name="Gráfico 75">
              <a:extLst>
                <a:ext uri="{FF2B5EF4-FFF2-40B4-BE49-F238E27FC236}">
                  <a16:creationId xmlns:a16="http://schemas.microsoft.com/office/drawing/2014/main" id="{81329676-823F-B687-F618-C1A344DB8F1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0C99B6CC-62AF-210D-C1F7-A5D5067C6363}"/>
              </a:ext>
            </a:extLst>
          </p:cNvPr>
          <p:cNvGrpSpPr/>
          <p:nvPr/>
        </p:nvGrpSpPr>
        <p:grpSpPr>
          <a:xfrm>
            <a:off x="6186163" y="4240672"/>
            <a:ext cx="4114009" cy="525934"/>
            <a:chOff x="1566431" y="2870227"/>
            <a:chExt cx="4114009" cy="525934"/>
          </a:xfrm>
        </p:grpSpPr>
        <p:sp>
          <p:nvSpPr>
            <p:cNvPr id="78" name="Rectángulo redondeado 77">
              <a:extLst>
                <a:ext uri="{FF2B5EF4-FFF2-40B4-BE49-F238E27FC236}">
                  <a16:creationId xmlns:a16="http://schemas.microsoft.com/office/drawing/2014/main" id="{71E64DA2-AE28-1D2B-EF0F-71B71D6B8A93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0">
                  <a:schemeClr val="bg1"/>
                </a:gs>
                <a:gs pos="100000">
                  <a:schemeClr val="accent1">
                    <a:lumMod val="20000"/>
                    <a:lumOff val="80000"/>
                  </a:schemeClr>
                </a:gs>
              </a:gsLst>
              <a:lin ang="0" scaled="0"/>
              <a:tileRect/>
            </a:gradFill>
            <a:ln w="9525">
              <a:solidFill>
                <a:srgbClr val="009CE3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9" name="CuadroTexto 78">
              <a:extLst>
                <a:ext uri="{FF2B5EF4-FFF2-40B4-BE49-F238E27FC236}">
                  <a16:creationId xmlns:a16="http://schemas.microsoft.com/office/drawing/2014/main" id="{45FEE849-6763-74C7-FFAF-0911BC2516A2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 sz="1400" dirty="0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80" name="Gráfico 79">
              <a:extLst>
                <a:ext uri="{FF2B5EF4-FFF2-40B4-BE49-F238E27FC236}">
                  <a16:creationId xmlns:a16="http://schemas.microsoft.com/office/drawing/2014/main" id="{137E9871-709C-ADFD-F976-CD94DB4A1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07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54578029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77000">
              <a:srgbClr val="005FF4"/>
            </a:gs>
            <a:gs pos="100000">
              <a:srgbClr val="009CE3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462EE9-13E3-15A6-4E5D-4151392744EC}"/>
              </a:ext>
            </a:extLst>
          </p:cNvPr>
          <p:cNvSpPr txBox="1"/>
          <p:nvPr/>
        </p:nvSpPr>
        <p:spPr>
          <a:xfrm>
            <a:off x="1053096" y="1078139"/>
            <a:ext cx="16911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400" dirty="0">
                <a:solidFill>
                  <a:srgbClr val="0067FF"/>
                </a:solidFill>
                <a:latin typeface="Pulso" pitchFamily="2" charset="0"/>
              </a:rPr>
              <a:t>#</a:t>
            </a:r>
            <a:r>
              <a:rPr lang="es-AR" sz="1400" dirty="0" err="1">
                <a:solidFill>
                  <a:srgbClr val="0067FF"/>
                </a:solidFill>
                <a:latin typeface="Pulso" pitchFamily="2" charset="0"/>
              </a:rPr>
              <a:t>PersonalEvoluciona</a:t>
            </a:r>
            <a:endParaRPr lang="es-AR" sz="1400" dirty="0">
              <a:solidFill>
                <a:srgbClr val="0067FF"/>
              </a:solidFill>
              <a:latin typeface="Pulso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0C0514-0EF1-2EE1-D9FD-B9122A120E6A}"/>
              </a:ext>
            </a:extLst>
          </p:cNvPr>
          <p:cNvSpPr txBox="1"/>
          <p:nvPr/>
        </p:nvSpPr>
        <p:spPr>
          <a:xfrm>
            <a:off x="1132334" y="1788860"/>
            <a:ext cx="3619581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4800" dirty="0">
                <a:latin typeface="Pulso Light" pitchFamily="2" charset="0"/>
              </a:rPr>
              <a:t>Título de   </a:t>
            </a:r>
          </a:p>
          <a:p>
            <a:r>
              <a:rPr lang="es-AR" sz="4800" dirty="0">
                <a:latin typeface="Pulso Light" pitchFamily="2" charset="0"/>
              </a:rPr>
              <a:t>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1B64B42-C0ED-9364-2767-14064BFA6493}"/>
              </a:ext>
            </a:extLst>
          </p:cNvPr>
          <p:cNvSpPr/>
          <p:nvPr/>
        </p:nvSpPr>
        <p:spPr>
          <a:xfrm>
            <a:off x="5779699" y="1733910"/>
            <a:ext cx="2234242" cy="61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A3296-EDCB-CDA5-357C-0168C492EBD5}"/>
              </a:ext>
            </a:extLst>
          </p:cNvPr>
          <p:cNvSpPr/>
          <p:nvPr/>
        </p:nvSpPr>
        <p:spPr>
          <a:xfrm>
            <a:off x="9347200" y="1733910"/>
            <a:ext cx="1743495" cy="612475"/>
          </a:xfrm>
          <a:prstGeom prst="roundRect">
            <a:avLst>
              <a:gd name="adj" fmla="val 50000"/>
            </a:avLst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9B63AEC-FF39-376E-1248-47D87B0A9DD1}"/>
              </a:ext>
            </a:extLst>
          </p:cNvPr>
          <p:cNvSpPr/>
          <p:nvPr/>
        </p:nvSpPr>
        <p:spPr>
          <a:xfrm>
            <a:off x="8108951" y="1721186"/>
            <a:ext cx="1143000" cy="612475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14A0D1A-B426-173C-605F-E8486147CA15}"/>
              </a:ext>
            </a:extLst>
          </p:cNvPr>
          <p:cNvSpPr/>
          <p:nvPr/>
        </p:nvSpPr>
        <p:spPr>
          <a:xfrm>
            <a:off x="7042150" y="2496023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AC205BD-D45F-7352-85A1-7CE5C5459EC2}"/>
              </a:ext>
            </a:extLst>
          </p:cNvPr>
          <p:cNvSpPr/>
          <p:nvPr/>
        </p:nvSpPr>
        <p:spPr>
          <a:xfrm>
            <a:off x="7042150" y="3127788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076244F-C006-4FF2-1884-CC03185A9000}"/>
              </a:ext>
            </a:extLst>
          </p:cNvPr>
          <p:cNvSpPr/>
          <p:nvPr/>
        </p:nvSpPr>
        <p:spPr>
          <a:xfrm>
            <a:off x="1085850" y="3752683"/>
            <a:ext cx="58864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A1E7AFD-DEC6-A933-8D28-3BBA07D9A9E5}"/>
              </a:ext>
            </a:extLst>
          </p:cNvPr>
          <p:cNvSpPr/>
          <p:nvPr/>
        </p:nvSpPr>
        <p:spPr>
          <a:xfrm>
            <a:off x="8267700" y="3759553"/>
            <a:ext cx="1556708" cy="4821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46FC95A-4D96-807B-F3D1-0534F2D986CA}"/>
              </a:ext>
            </a:extLst>
          </p:cNvPr>
          <p:cNvSpPr/>
          <p:nvPr/>
        </p:nvSpPr>
        <p:spPr>
          <a:xfrm>
            <a:off x="9959843" y="3747884"/>
            <a:ext cx="1146307" cy="482127"/>
          </a:xfrm>
          <a:prstGeom prst="roundRect">
            <a:avLst>
              <a:gd name="adj" fmla="val 5000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21D43C5-2D54-1D36-F9A3-949933DD858C}"/>
              </a:ext>
            </a:extLst>
          </p:cNvPr>
          <p:cNvSpPr/>
          <p:nvPr/>
        </p:nvSpPr>
        <p:spPr>
          <a:xfrm>
            <a:off x="8267700" y="4379649"/>
            <a:ext cx="2813050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D060C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442DCED-4582-4470-9153-13D96B3597C0}"/>
              </a:ext>
            </a:extLst>
          </p:cNvPr>
          <p:cNvSpPr/>
          <p:nvPr/>
        </p:nvSpPr>
        <p:spPr>
          <a:xfrm>
            <a:off x="8244328" y="5019172"/>
            <a:ext cx="1112904" cy="482127"/>
          </a:xfrm>
          <a:prstGeom prst="roundRect">
            <a:avLst>
              <a:gd name="adj" fmla="val 50000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8B708F87-57B7-5F44-193C-C3C4D4A7ED01}"/>
              </a:ext>
            </a:extLst>
          </p:cNvPr>
          <p:cNvSpPr/>
          <p:nvPr/>
        </p:nvSpPr>
        <p:spPr>
          <a:xfrm>
            <a:off x="4729096" y="4379649"/>
            <a:ext cx="2243204" cy="482127"/>
          </a:xfrm>
          <a:prstGeom prst="roundRect">
            <a:avLst>
              <a:gd name="adj" fmla="val 50000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F87F958-0FF1-EB27-0D55-8296C9EC482B}"/>
              </a:ext>
            </a:extLst>
          </p:cNvPr>
          <p:cNvSpPr/>
          <p:nvPr/>
        </p:nvSpPr>
        <p:spPr>
          <a:xfrm>
            <a:off x="4729095" y="5012965"/>
            <a:ext cx="3473999" cy="482127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28BAE45-67BB-FEF3-9551-9D91C326E7F9}"/>
              </a:ext>
            </a:extLst>
          </p:cNvPr>
          <p:cNvSpPr/>
          <p:nvPr/>
        </p:nvSpPr>
        <p:spPr>
          <a:xfrm>
            <a:off x="1053096" y="5012964"/>
            <a:ext cx="2267954" cy="48212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46F2618-078F-2CB3-DEA2-061FE9F7577E}"/>
              </a:ext>
            </a:extLst>
          </p:cNvPr>
          <p:cNvSpPr/>
          <p:nvPr/>
        </p:nvSpPr>
        <p:spPr>
          <a:xfrm>
            <a:off x="1053096" y="4392553"/>
            <a:ext cx="2267954" cy="482127"/>
          </a:xfrm>
          <a:prstGeom prst="roundRect">
            <a:avLst>
              <a:gd name="adj" fmla="val 50000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78C4A10-C5AB-BB15-3B9F-DB6CC0F772CA}"/>
              </a:ext>
            </a:extLst>
          </p:cNvPr>
          <p:cNvSpPr/>
          <p:nvPr/>
        </p:nvSpPr>
        <p:spPr>
          <a:xfrm>
            <a:off x="5806110" y="2460077"/>
            <a:ext cx="1166190" cy="1166190"/>
          </a:xfrm>
          <a:prstGeom prst="ellipse">
            <a:avLst/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DEC62E-6009-2694-EC3A-42AFB57573D0}"/>
              </a:ext>
            </a:extLst>
          </p:cNvPr>
          <p:cNvSpPr/>
          <p:nvPr/>
        </p:nvSpPr>
        <p:spPr>
          <a:xfrm>
            <a:off x="7036905" y="3762754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5A88CDD-95AB-3903-5230-E5EE6CBC9DB7}"/>
              </a:ext>
            </a:extLst>
          </p:cNvPr>
          <p:cNvSpPr/>
          <p:nvPr/>
        </p:nvSpPr>
        <p:spPr>
          <a:xfrm>
            <a:off x="3441978" y="4368063"/>
            <a:ext cx="1166190" cy="1166190"/>
          </a:xfrm>
          <a:prstGeom prst="ellipse">
            <a:avLst/>
          </a:prstGeom>
          <a:solidFill>
            <a:schemeClr val="bg1"/>
          </a:solidFill>
          <a:ln w="15875">
            <a:solidFill>
              <a:srgbClr val="0067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DC3BBD-9C76-B7B2-B20F-F299CEA93BD1}"/>
              </a:ext>
            </a:extLst>
          </p:cNvPr>
          <p:cNvSpPr/>
          <p:nvPr/>
        </p:nvSpPr>
        <p:spPr>
          <a:xfrm>
            <a:off x="9924505" y="2460077"/>
            <a:ext cx="1166190" cy="1166190"/>
          </a:xfrm>
          <a:prstGeom prst="ellipse">
            <a:avLst/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094055D-FD47-179B-130B-2A3C3DF2CBB3}"/>
              </a:ext>
            </a:extLst>
          </p:cNvPr>
          <p:cNvSpPr txBox="1"/>
          <p:nvPr/>
        </p:nvSpPr>
        <p:spPr>
          <a:xfrm>
            <a:off x="5947969" y="1840092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 dirty="0">
                <a:solidFill>
                  <a:srgbClr val="0067FF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65D246-D4B8-60DC-9AAA-7C963B8B9DE4}"/>
              </a:ext>
            </a:extLst>
          </p:cNvPr>
          <p:cNvSpPr txBox="1"/>
          <p:nvPr/>
        </p:nvSpPr>
        <p:spPr>
          <a:xfrm>
            <a:off x="6592042" y="1779176"/>
            <a:ext cx="13484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sit</a:t>
            </a:r>
            <a:endParaRPr lang="es-AR" sz="900" dirty="0">
              <a:solidFill>
                <a:srgbClr val="0067FF"/>
              </a:solidFill>
              <a:latin typeface="Pulso" pitchFamily="2" charset="0"/>
            </a:endParaRPr>
          </a:p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endParaRPr lang="es-AR" sz="900" dirty="0">
              <a:solidFill>
                <a:srgbClr val="0067FF"/>
              </a:solidFill>
              <a:latin typeface="Pulso" pitchFamily="2" charset="0"/>
            </a:endParaRPr>
          </a:p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EE42DEC-6F29-72E5-5BA2-FB47FFDDBACC}"/>
              </a:ext>
            </a:extLst>
          </p:cNvPr>
          <p:cNvSpPr txBox="1"/>
          <p:nvPr/>
        </p:nvSpPr>
        <p:spPr>
          <a:xfrm>
            <a:off x="9559214" y="181814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4,9MM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F50B55-9B24-FA3C-D713-4ABBB179923C}"/>
              </a:ext>
            </a:extLst>
          </p:cNvPr>
          <p:cNvSpPr txBox="1"/>
          <p:nvPr/>
        </p:nvSpPr>
        <p:spPr>
          <a:xfrm>
            <a:off x="10132299" y="27473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6CDFEE-D403-861A-AAC4-7D97012034D9}"/>
              </a:ext>
            </a:extLst>
          </p:cNvPr>
          <p:cNvSpPr txBox="1"/>
          <p:nvPr/>
        </p:nvSpPr>
        <p:spPr>
          <a:xfrm>
            <a:off x="9977610" y="311373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8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800" dirty="0">
                <a:solidFill>
                  <a:schemeClr val="bg1"/>
                </a:solidFill>
                <a:latin typeface="Pulso" pitchFamily="2" charset="0"/>
              </a:rPr>
              <a:t> dolor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A3223AF-E195-54F4-FB4D-7C12D19812E2}"/>
              </a:ext>
            </a:extLst>
          </p:cNvPr>
          <p:cNvSpPr txBox="1"/>
          <p:nvPr/>
        </p:nvSpPr>
        <p:spPr>
          <a:xfrm>
            <a:off x="7114621" y="2506253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300ADFD-7273-33F7-1B90-468D13F8138F}"/>
              </a:ext>
            </a:extLst>
          </p:cNvPr>
          <p:cNvSpPr txBox="1"/>
          <p:nvPr/>
        </p:nvSpPr>
        <p:spPr>
          <a:xfrm>
            <a:off x="7114621" y="3148250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27B221-6716-F1FB-AF43-A144B7535A7E}"/>
              </a:ext>
            </a:extLst>
          </p:cNvPr>
          <p:cNvSpPr txBox="1"/>
          <p:nvPr/>
        </p:nvSpPr>
        <p:spPr>
          <a:xfrm>
            <a:off x="7867990" y="2546586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43EAE36-4CBF-8A93-4C8A-5151A1182635}"/>
              </a:ext>
            </a:extLst>
          </p:cNvPr>
          <p:cNvSpPr txBox="1"/>
          <p:nvPr/>
        </p:nvSpPr>
        <p:spPr>
          <a:xfrm>
            <a:off x="7867990" y="3198458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D4DC8CA-4970-5152-2B78-8A934BADCB4D}"/>
              </a:ext>
            </a:extLst>
          </p:cNvPr>
          <p:cNvSpPr txBox="1"/>
          <p:nvPr/>
        </p:nvSpPr>
        <p:spPr>
          <a:xfrm>
            <a:off x="7217255" y="3883617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000" b="1" dirty="0">
                <a:solidFill>
                  <a:srgbClr val="0067FF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3007CE5-AEA7-5D68-D704-D85607F94D5A}"/>
              </a:ext>
            </a:extLst>
          </p:cNvPr>
          <p:cNvSpPr txBox="1"/>
          <p:nvPr/>
        </p:nvSpPr>
        <p:spPr>
          <a:xfrm>
            <a:off x="7207067" y="4244778"/>
            <a:ext cx="8258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00" dirty="0" err="1">
                <a:solidFill>
                  <a:srgbClr val="0067FF"/>
                </a:solidFill>
                <a:latin typeface="Pulso" pitchFamily="2" charset="0"/>
              </a:rPr>
              <a:t>Lorem</a:t>
            </a:r>
            <a:r>
              <a:rPr lang="es-AR" sz="8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800" dirty="0" err="1">
                <a:solidFill>
                  <a:srgbClr val="0067FF"/>
                </a:solidFill>
                <a:latin typeface="Pulso" pitchFamily="2" charset="0"/>
              </a:rPr>
              <a:t>ipsum</a:t>
            </a:r>
            <a:r>
              <a:rPr lang="es-AR" sz="800" dirty="0">
                <a:solidFill>
                  <a:srgbClr val="0067FF"/>
                </a:solidFill>
                <a:latin typeface="Pulso" pitchFamily="2" charset="0"/>
              </a:rPr>
              <a:t> dolor </a:t>
            </a:r>
            <a:r>
              <a:rPr lang="es-AR" sz="800" dirty="0" err="1">
                <a:solidFill>
                  <a:srgbClr val="0067FF"/>
                </a:solidFill>
                <a:latin typeface="Pulso" pitchFamily="2" charset="0"/>
              </a:rPr>
              <a:t>sit</a:t>
            </a:r>
            <a:endParaRPr lang="es-AR" sz="800" dirty="0">
              <a:solidFill>
                <a:srgbClr val="0067FF"/>
              </a:solidFill>
              <a:latin typeface="Pulso" pitchFamily="2" charset="0"/>
            </a:endParaRPr>
          </a:p>
          <a:p>
            <a:pPr algn="ctr"/>
            <a:r>
              <a:rPr lang="es-AR" sz="800" dirty="0" err="1">
                <a:solidFill>
                  <a:srgbClr val="0067FF"/>
                </a:solidFill>
                <a:latin typeface="Pulso" pitchFamily="2" charset="0"/>
              </a:rPr>
              <a:t>amet</a:t>
            </a:r>
            <a:r>
              <a:rPr lang="es-AR" sz="800" dirty="0">
                <a:solidFill>
                  <a:srgbClr val="0067FF"/>
                </a:solidFill>
                <a:latin typeface="Pulso" pitchFamily="2" charset="0"/>
              </a:rPr>
              <a:t>, </a:t>
            </a:r>
            <a:r>
              <a:rPr lang="es-AR" sz="8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endParaRPr lang="es-AR" sz="800" dirty="0">
              <a:solidFill>
                <a:srgbClr val="0067FF"/>
              </a:solidFill>
              <a:latin typeface="Pulso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DE50F-5F98-6554-178A-19955AD03CF0}"/>
              </a:ext>
            </a:extLst>
          </p:cNvPr>
          <p:cNvSpPr txBox="1"/>
          <p:nvPr/>
        </p:nvSpPr>
        <p:spPr>
          <a:xfrm>
            <a:off x="8451414" y="3775228"/>
            <a:ext cx="121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rgbClr val="0D060C"/>
                </a:solidFill>
                <a:latin typeface="Pulso" pitchFamily="2" charset="0"/>
              </a:rPr>
              <a:t>46,09+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A609CD-C23D-6951-4027-974748097343}"/>
              </a:ext>
            </a:extLst>
          </p:cNvPr>
          <p:cNvSpPr txBox="1"/>
          <p:nvPr/>
        </p:nvSpPr>
        <p:spPr>
          <a:xfrm>
            <a:off x="10132299" y="3760937"/>
            <a:ext cx="89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rgbClr val="0D060C"/>
                </a:solidFill>
                <a:latin typeface="Pulso" pitchFamily="2" charset="0"/>
              </a:rPr>
              <a:t>99+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E9CD0FE-74A1-6245-F6FA-DA31CF10CDB4}"/>
              </a:ext>
            </a:extLst>
          </p:cNvPr>
          <p:cNvSpPr txBox="1"/>
          <p:nvPr/>
        </p:nvSpPr>
        <p:spPr>
          <a:xfrm>
            <a:off x="8325531" y="4386292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D060C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06F76-0BE4-FBDC-B7C3-9F874414ECF6}"/>
              </a:ext>
            </a:extLst>
          </p:cNvPr>
          <p:cNvSpPr txBox="1"/>
          <p:nvPr/>
        </p:nvSpPr>
        <p:spPr>
          <a:xfrm>
            <a:off x="9078900" y="4436500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900" dirty="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84108B-FA38-0841-AB6F-51F299426510}"/>
              </a:ext>
            </a:extLst>
          </p:cNvPr>
          <p:cNvSpPr txBox="1"/>
          <p:nvPr/>
        </p:nvSpPr>
        <p:spPr>
          <a:xfrm>
            <a:off x="4844982" y="5029925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5DA76A0-BB5E-78F0-32AC-04C480E92EE6}"/>
              </a:ext>
            </a:extLst>
          </p:cNvPr>
          <p:cNvSpPr txBox="1"/>
          <p:nvPr/>
        </p:nvSpPr>
        <p:spPr>
          <a:xfrm>
            <a:off x="5630520" y="5096966"/>
            <a:ext cx="2342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900" dirty="0">
                <a:solidFill>
                  <a:srgbClr val="0067FF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0851159-1C28-2916-0FDC-EFF7325D8A24}"/>
              </a:ext>
            </a:extLst>
          </p:cNvPr>
          <p:cNvSpPr txBox="1"/>
          <p:nvPr/>
        </p:nvSpPr>
        <p:spPr>
          <a:xfrm>
            <a:off x="4823644" y="43991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E86C544-B11B-F020-803E-125F37C1E001}"/>
              </a:ext>
            </a:extLst>
          </p:cNvPr>
          <p:cNvSpPr txBox="1"/>
          <p:nvPr/>
        </p:nvSpPr>
        <p:spPr>
          <a:xfrm>
            <a:off x="5577013" y="4475610"/>
            <a:ext cx="1287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0AD3386-D916-522A-FA13-9B86E790FBC4}"/>
              </a:ext>
            </a:extLst>
          </p:cNvPr>
          <p:cNvSpPr txBox="1"/>
          <p:nvPr/>
        </p:nvSpPr>
        <p:spPr>
          <a:xfrm>
            <a:off x="1204019" y="4425909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CFB139C-0B2A-876F-A365-BD9B27C9EA40}"/>
              </a:ext>
            </a:extLst>
          </p:cNvPr>
          <p:cNvSpPr txBox="1"/>
          <p:nvPr/>
        </p:nvSpPr>
        <p:spPr>
          <a:xfrm>
            <a:off x="1957388" y="4476117"/>
            <a:ext cx="12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dirty="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006DC7A-EEE5-CC8C-3232-B6E227B47BB1}"/>
              </a:ext>
            </a:extLst>
          </p:cNvPr>
          <p:cNvSpPr txBox="1"/>
          <p:nvPr/>
        </p:nvSpPr>
        <p:spPr>
          <a:xfrm>
            <a:off x="1534959" y="5005849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 dirty="0">
                <a:solidFill>
                  <a:srgbClr val="0067FF"/>
                </a:solidFill>
                <a:latin typeface="Pulso" pitchFamily="2" charset="0"/>
              </a:rPr>
              <a:t>4,9MM</a:t>
            </a:r>
          </a:p>
        </p:txBody>
      </p:sp>
      <p:pic>
        <p:nvPicPr>
          <p:cNvPr id="64" name="Imagen 63" descr="Dibujo en blanco y negro&#10;&#10;AI-generated content may be incorrect.">
            <a:extLst>
              <a:ext uri="{FF2B5EF4-FFF2-40B4-BE49-F238E27FC236}">
                <a16:creationId xmlns:a16="http://schemas.microsoft.com/office/drawing/2014/main" id="{90FC020B-16CB-5C23-042C-CEE5CE72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062" y="2847001"/>
            <a:ext cx="378812" cy="392341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22A9CBC1-62FA-CA79-C8CF-28B3249D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61" y="4729736"/>
            <a:ext cx="596501" cy="484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81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ctángulo: esquinas redondeadas 9">
            <a:extLst>
              <a:ext uri="{FF2B5EF4-FFF2-40B4-BE49-F238E27FC236}">
                <a16:creationId xmlns:a16="http://schemas.microsoft.com/office/drawing/2014/main" id="{E92EC27B-03A5-8EF8-F449-41CB083E7A2C}"/>
              </a:ext>
            </a:extLst>
          </p:cNvPr>
          <p:cNvSpPr/>
          <p:nvPr/>
        </p:nvSpPr>
        <p:spPr>
          <a:xfrm>
            <a:off x="4743450" y="2013211"/>
            <a:ext cx="2679700" cy="1022089"/>
          </a:xfrm>
          <a:prstGeom prst="roundRect">
            <a:avLst>
              <a:gd name="adj" fmla="val 50000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B96475C-7A69-8D1B-C2AD-A007FA4835B6}"/>
              </a:ext>
            </a:extLst>
          </p:cNvPr>
          <p:cNvSpPr txBox="1"/>
          <p:nvPr/>
        </p:nvSpPr>
        <p:spPr>
          <a:xfrm>
            <a:off x="2147842" y="1949711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 dirty="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</a:t>
            </a:r>
          </a:p>
        </p:txBody>
      </p:sp>
      <p:sp>
        <p:nvSpPr>
          <p:cNvPr id="58" name="Rectángulo: esquinas redondeadas 10">
            <a:extLst>
              <a:ext uri="{FF2B5EF4-FFF2-40B4-BE49-F238E27FC236}">
                <a16:creationId xmlns:a16="http://schemas.microsoft.com/office/drawing/2014/main" id="{FC3718FF-6F1D-B5F4-475C-0F4103E00F77}"/>
              </a:ext>
            </a:extLst>
          </p:cNvPr>
          <p:cNvSpPr/>
          <p:nvPr/>
        </p:nvSpPr>
        <p:spPr>
          <a:xfrm>
            <a:off x="5937250" y="3853444"/>
            <a:ext cx="2940050" cy="1022089"/>
          </a:xfrm>
          <a:prstGeom prst="roundRect">
            <a:avLst>
              <a:gd name="adj" fmla="val 50000"/>
            </a:avLst>
          </a:prstGeom>
          <a:noFill/>
          <a:ln w="15875">
            <a:solidFill>
              <a:schemeClr val="bg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2852D254-9BFD-A944-69AD-4C63998795F1}"/>
              </a:ext>
            </a:extLst>
          </p:cNvPr>
          <p:cNvSpPr/>
          <p:nvPr/>
        </p:nvSpPr>
        <p:spPr>
          <a:xfrm>
            <a:off x="9055206" y="3912632"/>
            <a:ext cx="825500" cy="825500"/>
          </a:xfrm>
          <a:prstGeom prst="ellipse">
            <a:avLst/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0" name="Imagen 59" descr="Dibujo en blanco y negro&#10;&#10;AI-generated content may be incorrect.">
            <a:extLst>
              <a:ext uri="{FF2B5EF4-FFF2-40B4-BE49-F238E27FC236}">
                <a16:creationId xmlns:a16="http://schemas.microsoft.com/office/drawing/2014/main" id="{45FB8566-6AE4-B7C2-4C07-687DCD558C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3" y="4186520"/>
            <a:ext cx="268146" cy="2777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546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tx1"/>
            </a:gs>
            <a:gs pos="55000">
              <a:srgbClr val="005FF4"/>
            </a:gs>
            <a:gs pos="89000">
              <a:srgbClr val="00B0F0"/>
            </a:gs>
          </a:gsLst>
          <a:path path="circle">
            <a:fillToRect l="100000" t="10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: esquinas redondeadas 9">
            <a:extLst>
              <a:ext uri="{FF2B5EF4-FFF2-40B4-BE49-F238E27FC236}">
                <a16:creationId xmlns:a16="http://schemas.microsoft.com/office/drawing/2014/main" id="{29370E4A-2AF8-AADD-D4C1-9E88C1CB2F4A}"/>
              </a:ext>
            </a:extLst>
          </p:cNvPr>
          <p:cNvSpPr/>
          <p:nvPr/>
        </p:nvSpPr>
        <p:spPr>
          <a:xfrm>
            <a:off x="4743450" y="2013211"/>
            <a:ext cx="2679700" cy="1022089"/>
          </a:xfrm>
          <a:prstGeom prst="roundRect">
            <a:avLst>
              <a:gd name="adj" fmla="val 50000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pic>
        <p:nvPicPr>
          <p:cNvPr id="109" name="Imagen 108" descr="Forma, Rectángulo&#10;&#10;AI-generated content may be incorrect.">
            <a:extLst>
              <a:ext uri="{FF2B5EF4-FFF2-40B4-BE49-F238E27FC236}">
                <a16:creationId xmlns:a16="http://schemas.microsoft.com/office/drawing/2014/main" id="{C3CCC566-5AEB-6E66-7049-FEE9639E5F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638" y="489196"/>
            <a:ext cx="11227224" cy="5716732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1193E2BC-C2D8-C484-9FF2-BE04F2E11933}"/>
              </a:ext>
            </a:extLst>
          </p:cNvPr>
          <p:cNvSpPr txBox="1"/>
          <p:nvPr/>
        </p:nvSpPr>
        <p:spPr>
          <a:xfrm>
            <a:off x="2147842" y="1949711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 dirty="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dirty="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 dirty="0">
                <a:solidFill>
                  <a:schemeClr val="bg1"/>
                </a:solidFill>
                <a:latin typeface="Pulso" pitchFamily="2" charset="0"/>
              </a:rPr>
              <a:t> </a:t>
            </a:r>
          </a:p>
        </p:txBody>
      </p:sp>
      <p:sp>
        <p:nvSpPr>
          <p:cNvPr id="11" name="Rectángulo: esquinas redondeadas 10">
            <a:extLst>
              <a:ext uri="{FF2B5EF4-FFF2-40B4-BE49-F238E27FC236}">
                <a16:creationId xmlns:a16="http://schemas.microsoft.com/office/drawing/2014/main" id="{0FEBFB6B-6426-5819-3978-6C8B2C549308}"/>
              </a:ext>
            </a:extLst>
          </p:cNvPr>
          <p:cNvSpPr/>
          <p:nvPr/>
        </p:nvSpPr>
        <p:spPr>
          <a:xfrm>
            <a:off x="5937250" y="3853444"/>
            <a:ext cx="2940050" cy="1022089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12" name="Elipse 11">
            <a:extLst>
              <a:ext uri="{FF2B5EF4-FFF2-40B4-BE49-F238E27FC236}">
                <a16:creationId xmlns:a16="http://schemas.microsoft.com/office/drawing/2014/main" id="{FC364DE8-70C1-A9B0-A2C2-E70713E0E0CF}"/>
              </a:ext>
            </a:extLst>
          </p:cNvPr>
          <p:cNvSpPr/>
          <p:nvPr/>
        </p:nvSpPr>
        <p:spPr>
          <a:xfrm>
            <a:off x="9055206" y="3912632"/>
            <a:ext cx="825500" cy="825500"/>
          </a:xfrm>
          <a:prstGeom prst="ellipse">
            <a:avLst/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 descr="Dibujo en blanco y negro&#10;&#10;AI-generated content may be incorrect.">
            <a:extLst>
              <a:ext uri="{FF2B5EF4-FFF2-40B4-BE49-F238E27FC236}">
                <a16:creationId xmlns:a16="http://schemas.microsoft.com/office/drawing/2014/main" id="{4E4C8C24-D5DA-14EA-D944-40C8658B0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3883" y="4186520"/>
            <a:ext cx="268146" cy="277723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E6F24D40-8D7A-889F-60F3-FCFC1817EBA0}"/>
              </a:ext>
            </a:extLst>
          </p:cNvPr>
          <p:cNvGrpSpPr/>
          <p:nvPr/>
        </p:nvGrpSpPr>
        <p:grpSpPr>
          <a:xfrm>
            <a:off x="9602029" y="5877881"/>
            <a:ext cx="1768194" cy="328047"/>
            <a:chOff x="9532189" y="5886083"/>
            <a:chExt cx="2185358" cy="405442"/>
          </a:xfrm>
        </p:grpSpPr>
        <p:sp>
          <p:nvSpPr>
            <p:cNvPr id="8" name="Rectángulo: esquinas redondeadas 9">
              <a:extLst>
                <a:ext uri="{FF2B5EF4-FFF2-40B4-BE49-F238E27FC236}">
                  <a16:creationId xmlns:a16="http://schemas.microsoft.com/office/drawing/2014/main" id="{E4635DCC-92B3-D71D-81AB-E83580735DEA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4" name="Gráfico 13">
              <a:extLst>
                <a:ext uri="{FF2B5EF4-FFF2-40B4-BE49-F238E27FC236}">
                  <a16:creationId xmlns:a16="http://schemas.microsoft.com/office/drawing/2014/main" id="{CA809CDA-AADA-9DC9-B8BF-B2ED36A35C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464339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tx1"/>
            </a:gs>
            <a:gs pos="53000">
              <a:srgbClr val="005FF4"/>
            </a:gs>
            <a:gs pos="100000">
              <a:srgbClr val="00B0F0"/>
            </a:gs>
          </a:gsLst>
          <a:path path="circle">
            <a:fillToRect l="100000" t="100000"/>
          </a:path>
          <a:tileRect r="-100000" b="-10000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5">
            <a:extLst>
              <a:ext uri="{FF2B5EF4-FFF2-40B4-BE49-F238E27FC236}">
                <a16:creationId xmlns:a16="http://schemas.microsoft.com/office/drawing/2014/main" id="{22A98974-7BBD-317C-A069-766826929F04}"/>
              </a:ext>
            </a:extLst>
          </p:cNvPr>
          <p:cNvSpPr/>
          <p:nvPr/>
        </p:nvSpPr>
        <p:spPr>
          <a:xfrm>
            <a:off x="1240225" y="51189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69C783-C520-87BF-0265-C0C798DEB7B7}"/>
              </a:ext>
            </a:extLst>
          </p:cNvPr>
          <p:cNvSpPr txBox="1"/>
          <p:nvPr/>
        </p:nvSpPr>
        <p:spPr>
          <a:xfrm>
            <a:off x="1292633" y="51629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PersonalEvoluciona</a:t>
            </a:r>
            <a:endParaRPr lang="es-AR" sz="1050" dirty="0">
              <a:latin typeface="Pulso Light" pitchFamily="2" charset="0"/>
            </a:endParaRPr>
          </a:p>
        </p:txBody>
      </p:sp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E46487CE-5AA1-83D3-C8D9-7EAEBEAD34B4}"/>
              </a:ext>
            </a:extLst>
          </p:cNvPr>
          <p:cNvSpPr/>
          <p:nvPr/>
        </p:nvSpPr>
        <p:spPr>
          <a:xfrm>
            <a:off x="3011399" y="5118922"/>
            <a:ext cx="150404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D060C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5A42A0-ABEB-6F12-E03D-031533C406C2}"/>
              </a:ext>
            </a:extLst>
          </p:cNvPr>
          <p:cNvSpPr txBox="1"/>
          <p:nvPr/>
        </p:nvSpPr>
        <p:spPr>
          <a:xfrm>
            <a:off x="3056486" y="5162946"/>
            <a:ext cx="1373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 dirty="0">
                <a:latin typeface="Pulso Light" pitchFamily="2" charset="0"/>
              </a:rPr>
              <a:t>#</a:t>
            </a:r>
            <a:r>
              <a:rPr lang="es-AR" sz="1050" dirty="0" err="1">
                <a:latin typeface="Pulso Light" pitchFamily="2" charset="0"/>
              </a:rPr>
              <a:t>SomosPersonal</a:t>
            </a:r>
            <a:endParaRPr lang="es-AR" sz="1050" dirty="0">
              <a:latin typeface="Pulso Light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72455A-F3A7-5F4B-0941-181C2F8B1961}"/>
              </a:ext>
            </a:extLst>
          </p:cNvPr>
          <p:cNvSpPr txBox="1"/>
          <p:nvPr/>
        </p:nvSpPr>
        <p:spPr>
          <a:xfrm>
            <a:off x="1240225" y="1999556"/>
            <a:ext cx="4380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dirty="0" err="1">
                <a:latin typeface="Pulso Light" pitchFamily="2" charset="0"/>
              </a:rPr>
              <a:t>Lorem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ipsum</a:t>
            </a:r>
            <a:r>
              <a:rPr lang="es-AR" sz="2800" dirty="0">
                <a:latin typeface="Pulso Light" pitchFamily="2" charset="0"/>
              </a:rPr>
              <a:t> dolor </a:t>
            </a:r>
            <a:r>
              <a:rPr lang="es-AR" sz="2800" dirty="0" err="1">
                <a:latin typeface="Pulso Light" pitchFamily="2" charset="0"/>
              </a:rPr>
              <a:t>sit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amet</a:t>
            </a:r>
            <a:r>
              <a:rPr lang="es-AR" sz="2800" dirty="0">
                <a:latin typeface="Pulso Light" pitchFamily="2" charset="0"/>
              </a:rPr>
              <a:t>, </a:t>
            </a:r>
            <a:r>
              <a:rPr lang="es-AR" sz="2800" dirty="0" err="1">
                <a:solidFill>
                  <a:srgbClr val="0067FF"/>
                </a:solidFill>
                <a:latin typeface="Pulso" pitchFamily="2" charset="0"/>
              </a:rPr>
              <a:t>consectetuer</a:t>
            </a:r>
            <a:r>
              <a:rPr lang="es-AR" sz="28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2800" dirty="0" err="1">
                <a:solidFill>
                  <a:srgbClr val="0067FF"/>
                </a:solidFill>
                <a:latin typeface="Pulso" pitchFamily="2" charset="0"/>
              </a:rPr>
              <a:t>adipiscing</a:t>
            </a:r>
            <a:r>
              <a:rPr lang="es-AR" sz="28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2800" dirty="0" err="1">
                <a:solidFill>
                  <a:srgbClr val="0067FF"/>
                </a:solidFill>
                <a:latin typeface="Pulso" pitchFamily="2" charset="0"/>
              </a:rPr>
              <a:t>elit</a:t>
            </a:r>
            <a:r>
              <a:rPr lang="es-AR" sz="2800" dirty="0">
                <a:solidFill>
                  <a:srgbClr val="0067FF"/>
                </a:solidFill>
                <a:latin typeface="Pulso" pitchFamily="2" charset="0"/>
              </a:rPr>
              <a:t>, sed </a:t>
            </a:r>
            <a:r>
              <a:rPr lang="es-AR" sz="2800" dirty="0" err="1">
                <a:solidFill>
                  <a:srgbClr val="0067FF"/>
                </a:solidFill>
                <a:latin typeface="Pulso" pitchFamily="2" charset="0"/>
              </a:rPr>
              <a:t>diam</a:t>
            </a:r>
            <a:r>
              <a:rPr lang="es-AR" sz="2800" dirty="0">
                <a:solidFill>
                  <a:srgbClr val="0067FF"/>
                </a:solidFill>
                <a:latin typeface="Pulso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nonummy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nibh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euismod</a:t>
            </a:r>
            <a:r>
              <a:rPr lang="es-AR" sz="2800" dirty="0">
                <a:latin typeface="Pulso Light" pitchFamily="2" charset="0"/>
              </a:rPr>
              <a:t> </a:t>
            </a:r>
            <a:r>
              <a:rPr lang="es-AR" sz="2800" dirty="0" err="1">
                <a:latin typeface="Pulso Light" pitchFamily="2" charset="0"/>
              </a:rPr>
              <a:t>tincidunt</a:t>
            </a:r>
            <a:r>
              <a:rPr lang="es-AR" sz="2800" dirty="0">
                <a:latin typeface="Pulso Light" pitchFamily="2" charset="0"/>
              </a:rPr>
              <a:t> ut </a:t>
            </a:r>
            <a:r>
              <a:rPr lang="es-AR" sz="2800" dirty="0" err="1">
                <a:latin typeface="Pulso Light" pitchFamily="2" charset="0"/>
              </a:rPr>
              <a:t>laoreet</a:t>
            </a:r>
            <a:endParaRPr lang="es-AR" sz="2800" dirty="0">
              <a:latin typeface="Pulso Light" pitchFamily="2" charset="0"/>
            </a:endParaRPr>
          </a:p>
          <a:p>
            <a:r>
              <a:rPr lang="es-AR" sz="2800" dirty="0" err="1">
                <a:latin typeface="Pulso Light" pitchFamily="2" charset="0"/>
              </a:rPr>
              <a:t>dolore</a:t>
            </a:r>
            <a:r>
              <a:rPr lang="es-AR" sz="2800" dirty="0">
                <a:latin typeface="Pulso Light" pitchFamily="2" charset="0"/>
              </a:rPr>
              <a:t> magna </a:t>
            </a:r>
            <a:r>
              <a:rPr lang="es-AR" sz="2800" dirty="0" err="1">
                <a:latin typeface="Pulso Light" pitchFamily="2" charset="0"/>
              </a:rPr>
              <a:t>aliquam</a:t>
            </a:r>
            <a:endParaRPr lang="es-AR" sz="2800" dirty="0">
              <a:latin typeface="Pulso Light" pitchFamily="2" charset="0"/>
            </a:endParaRPr>
          </a:p>
        </p:txBody>
      </p:sp>
      <p:sp>
        <p:nvSpPr>
          <p:cNvPr id="10" name="Rectángulo: esquinas redondeadas 17">
            <a:extLst>
              <a:ext uri="{FF2B5EF4-FFF2-40B4-BE49-F238E27FC236}">
                <a16:creationId xmlns:a16="http://schemas.microsoft.com/office/drawing/2014/main" id="{C33BF238-EDAE-95A6-1B03-FF6419D228BA}"/>
              </a:ext>
            </a:extLst>
          </p:cNvPr>
          <p:cNvSpPr/>
          <p:nvPr/>
        </p:nvSpPr>
        <p:spPr>
          <a:xfrm>
            <a:off x="6398407" y="1320800"/>
            <a:ext cx="4559300" cy="1816100"/>
          </a:xfrm>
          <a:prstGeom prst="roundRect">
            <a:avLst>
              <a:gd name="adj" fmla="val 10373"/>
            </a:avLst>
          </a:prstGeom>
          <a:solidFill>
            <a:srgbClr val="009CE3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: esquinas redondeadas 19">
            <a:extLst>
              <a:ext uri="{FF2B5EF4-FFF2-40B4-BE49-F238E27FC236}">
                <a16:creationId xmlns:a16="http://schemas.microsoft.com/office/drawing/2014/main" id="{EC6C909B-9DBF-817D-60EC-64055139DD76}"/>
              </a:ext>
            </a:extLst>
          </p:cNvPr>
          <p:cNvSpPr/>
          <p:nvPr/>
        </p:nvSpPr>
        <p:spPr>
          <a:xfrm>
            <a:off x="6398407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21">
            <a:extLst>
              <a:ext uri="{FF2B5EF4-FFF2-40B4-BE49-F238E27FC236}">
                <a16:creationId xmlns:a16="http://schemas.microsoft.com/office/drawing/2014/main" id="{C27C839A-E283-1838-3144-94A8CF61FAF4}"/>
              </a:ext>
            </a:extLst>
          </p:cNvPr>
          <p:cNvSpPr/>
          <p:nvPr/>
        </p:nvSpPr>
        <p:spPr>
          <a:xfrm>
            <a:off x="8808744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rgbClr val="0067F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 descr="Icono&#10;&#10;AI-generated content may be incorrect.">
            <a:extLst>
              <a:ext uri="{FF2B5EF4-FFF2-40B4-BE49-F238E27FC236}">
                <a16:creationId xmlns:a16="http://schemas.microsoft.com/office/drawing/2014/main" id="{E4BA5686-B7D8-BF4F-7787-BDB2078D1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1" y="1507867"/>
            <a:ext cx="491689" cy="491689"/>
          </a:xfrm>
          <a:prstGeom prst="rect">
            <a:avLst/>
          </a:prstGeom>
        </p:spPr>
      </p:pic>
      <p:pic>
        <p:nvPicPr>
          <p:cNvPr id="14" name="Imagen 13" descr="Icono&#10;&#10;AI-generated content may be incorrect.">
            <a:extLst>
              <a:ext uri="{FF2B5EF4-FFF2-40B4-BE49-F238E27FC236}">
                <a16:creationId xmlns:a16="http://schemas.microsoft.com/office/drawing/2014/main" id="{117248C7-A772-D39B-E425-9E2ED31B167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1" y="3555951"/>
            <a:ext cx="491689" cy="491689"/>
          </a:xfrm>
          <a:prstGeom prst="rect">
            <a:avLst/>
          </a:prstGeom>
        </p:spPr>
      </p:pic>
      <p:pic>
        <p:nvPicPr>
          <p:cNvPr id="15" name="Imagen 14" descr="Icono&#10;&#10;AI-generated content may be incorrect.">
            <a:extLst>
              <a:ext uri="{FF2B5EF4-FFF2-40B4-BE49-F238E27FC236}">
                <a16:creationId xmlns:a16="http://schemas.microsoft.com/office/drawing/2014/main" id="{2CD64DB6-8249-AC80-ED34-4C9ADD96A4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0" y="3555950"/>
            <a:ext cx="491689" cy="4916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844C988-77B1-5485-460D-612B43BB5FB2}"/>
              </a:ext>
            </a:extLst>
          </p:cNvPr>
          <p:cNvSpPr txBox="1"/>
          <p:nvPr/>
        </p:nvSpPr>
        <p:spPr>
          <a:xfrm>
            <a:off x="6858657" y="1630870"/>
            <a:ext cx="17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 dirty="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6DAA99-03AC-243D-6E69-773C1B9A32F4}"/>
              </a:ext>
            </a:extLst>
          </p:cNvPr>
          <p:cNvSpPr txBox="1"/>
          <p:nvPr/>
        </p:nvSpPr>
        <p:spPr>
          <a:xfrm>
            <a:off x="6858656" y="2463649"/>
            <a:ext cx="38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,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, sed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euismod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tincidunt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ut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laoreet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dolore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magna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aliquam</a:t>
            </a:r>
            <a:endParaRPr lang="es-AR" sz="900" dirty="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227E8A-D067-BA79-E9B6-74C0B0204965}"/>
              </a:ext>
            </a:extLst>
          </p:cNvPr>
          <p:cNvSpPr txBox="1"/>
          <p:nvPr/>
        </p:nvSpPr>
        <p:spPr>
          <a:xfrm>
            <a:off x="9036443" y="4078522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solidFill>
                  <a:schemeClr val="bg1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5F8E3B-E4C9-9F5A-5FF2-56A6AD5E250B}"/>
              </a:ext>
            </a:extLst>
          </p:cNvPr>
          <p:cNvSpPr txBox="1"/>
          <p:nvPr/>
        </p:nvSpPr>
        <p:spPr>
          <a:xfrm>
            <a:off x="9054637" y="4630445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sed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 dirty="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dirty="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endParaRPr lang="es-AR" sz="900" dirty="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4842456-6E7E-7391-31D7-AF52ABBB51B2}"/>
              </a:ext>
            </a:extLst>
          </p:cNvPr>
          <p:cNvSpPr txBox="1"/>
          <p:nvPr/>
        </p:nvSpPr>
        <p:spPr>
          <a:xfrm>
            <a:off x="6664718" y="3984114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 dirty="0">
                <a:latin typeface="Pulso" pitchFamily="2" charset="0"/>
              </a:rPr>
              <a:t>4,9%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49116A-19D5-A819-DDEB-693375CBE2B4}"/>
              </a:ext>
            </a:extLst>
          </p:cNvPr>
          <p:cNvSpPr txBox="1"/>
          <p:nvPr/>
        </p:nvSpPr>
        <p:spPr>
          <a:xfrm>
            <a:off x="6682912" y="4536037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dirty="0" err="1">
                <a:latin typeface="Pulso Light" pitchFamily="2" charset="0"/>
              </a:rPr>
              <a:t>Lorem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ipsum</a:t>
            </a:r>
            <a:r>
              <a:rPr lang="es-AR" sz="900" dirty="0">
                <a:latin typeface="Pulso Light" pitchFamily="2" charset="0"/>
              </a:rPr>
              <a:t> dolor </a:t>
            </a:r>
            <a:r>
              <a:rPr lang="es-AR" sz="900" dirty="0" err="1">
                <a:latin typeface="Pulso Light" pitchFamily="2" charset="0"/>
              </a:rPr>
              <a:t>sit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amet</a:t>
            </a:r>
            <a:r>
              <a:rPr lang="es-AR" sz="900" dirty="0">
                <a:latin typeface="Pulso Light" pitchFamily="2" charset="0"/>
              </a:rPr>
              <a:t>, </a:t>
            </a:r>
          </a:p>
          <a:p>
            <a:r>
              <a:rPr lang="es-AR" sz="900" dirty="0" err="1">
                <a:latin typeface="Pulso Light" pitchFamily="2" charset="0"/>
              </a:rPr>
              <a:t>consectetuer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adipiscing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elit</a:t>
            </a:r>
            <a:r>
              <a:rPr lang="es-AR" sz="900" dirty="0">
                <a:latin typeface="Pulso Light" pitchFamily="2" charset="0"/>
              </a:rPr>
              <a:t>, </a:t>
            </a:r>
          </a:p>
          <a:p>
            <a:r>
              <a:rPr lang="es-AR" sz="900" dirty="0">
                <a:latin typeface="Pulso Light" pitchFamily="2" charset="0"/>
              </a:rPr>
              <a:t>sed </a:t>
            </a:r>
            <a:r>
              <a:rPr lang="es-AR" sz="900" dirty="0" err="1">
                <a:latin typeface="Pulso Light" pitchFamily="2" charset="0"/>
              </a:rPr>
              <a:t>diam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nonummy</a:t>
            </a:r>
            <a:r>
              <a:rPr lang="es-AR" sz="900" dirty="0">
                <a:latin typeface="Pulso Light" pitchFamily="2" charset="0"/>
              </a:rPr>
              <a:t> </a:t>
            </a:r>
            <a:r>
              <a:rPr lang="es-AR" sz="900" dirty="0" err="1">
                <a:latin typeface="Pulso Light" pitchFamily="2" charset="0"/>
              </a:rPr>
              <a:t>nibh</a:t>
            </a:r>
            <a:endParaRPr lang="es-AR" sz="900" dirty="0">
              <a:latin typeface="Pulso Light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402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1571</TotalTime>
  <Words>512</Words>
  <Application>Microsoft Macintosh PowerPoint</Application>
  <PresentationFormat>Panorámica</PresentationFormat>
  <Paragraphs>105</Paragraphs>
  <Slides>13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13</vt:i4>
      </vt:variant>
    </vt:vector>
  </HeadingPairs>
  <TitlesOfParts>
    <vt:vector size="19" baseType="lpstr">
      <vt:lpstr>Aptos</vt:lpstr>
      <vt:lpstr>Aptos Display</vt:lpstr>
      <vt:lpstr>Arial</vt:lpstr>
      <vt:lpstr>Pulso</vt:lpstr>
      <vt:lpstr>Pulso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Franco Salvador Novoa</dc:creator>
  <cp:lastModifiedBy>Sara Astudillo</cp:lastModifiedBy>
  <cp:revision>28</cp:revision>
  <dcterms:created xsi:type="dcterms:W3CDTF">2025-02-24T13:42:57Z</dcterms:created>
  <dcterms:modified xsi:type="dcterms:W3CDTF">2025-12-14T17:14:13Z</dcterms:modified>
</cp:coreProperties>
</file>